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73" r:id="rId3"/>
    <p:sldId id="274" r:id="rId4"/>
    <p:sldId id="277" r:id="rId5"/>
    <p:sldId id="260" r:id="rId6"/>
    <p:sldId id="259" r:id="rId7"/>
    <p:sldId id="280" r:id="rId8"/>
    <p:sldId id="266" r:id="rId9"/>
    <p:sldId id="278" r:id="rId10"/>
    <p:sldId id="279" r:id="rId11"/>
    <p:sldId id="268" r:id="rId12"/>
    <p:sldId id="281" r:id="rId13"/>
    <p:sldId id="282" r:id="rId14"/>
    <p:sldId id="261" r:id="rId1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274FA4"/>
    <a:srgbClr val="5C78A9"/>
    <a:srgbClr val="45A846"/>
    <a:srgbClr val="BD8442"/>
    <a:srgbClr val="7A7572"/>
    <a:srgbClr val="395DA9"/>
    <a:srgbClr val="FF8E1D"/>
    <a:srgbClr val="CC8230"/>
    <a:srgbClr val="63AF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-84" y="-9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58AF57-0443-4284-999C-2D7779CC4ACE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1047D5-0261-4A0A-856E-151052A2389E}">
      <dgm:prSet phldrT="[Текст]"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Ведение и учёт фондов </a:t>
          </a:r>
          <a:endParaRPr lang="ru-RU" dirty="0">
            <a:latin typeface="Century Gothic" panose="020B0502020202020204" pitchFamily="34" charset="0"/>
          </a:endParaRPr>
        </a:p>
      </dgm:t>
    </dgm:pt>
    <dgm:pt modelId="{CF1955E1-EF3B-481A-8B26-78D5ED7E2925}" type="parTrans" cxnId="{06E190C8-5068-4A01-A4E1-FB423517E8DC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2929B91A-3140-4018-AF9E-A6DD2B7A00BA}" type="sibTrans" cxnId="{06E190C8-5068-4A01-A4E1-FB423517E8DC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921A1EE4-A018-4903-98F2-44B8DEAB6AC4}">
      <dgm:prSet phldrT="[Текст]"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Работа с тематическими базами данных</a:t>
          </a:r>
          <a:endParaRPr lang="ru-RU" dirty="0">
            <a:latin typeface="Century Gothic" panose="020B0502020202020204" pitchFamily="34" charset="0"/>
          </a:endParaRPr>
        </a:p>
      </dgm:t>
    </dgm:pt>
    <dgm:pt modelId="{37C067AA-19E3-4F9D-B1AC-182DB2F9A3AE}" type="parTrans" cxnId="{702B22B1-3843-47D8-B6D2-05F4B403D013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B2B68B29-0ECF-4943-8630-5446CF29D135}" type="sibTrans" cxnId="{702B22B1-3843-47D8-B6D2-05F4B403D013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E390A408-1F29-45B6-B509-E666F21E050C}">
      <dgm:prSet phldrT="[Текст]"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Регистрация и обработка запросов граждан</a:t>
          </a:r>
          <a:endParaRPr lang="ru-RU" dirty="0">
            <a:latin typeface="Century Gothic" panose="020B0502020202020204" pitchFamily="34" charset="0"/>
          </a:endParaRPr>
        </a:p>
      </dgm:t>
    </dgm:pt>
    <dgm:pt modelId="{7B54E518-FEF2-4D70-BE89-33DB7ACBD5E8}" type="parTrans" cxnId="{869C2B85-1CB7-4069-AE52-FD0C95B9AF3C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81E9424A-FF34-4BF0-9C8D-8057BEF6CA55}" type="sibTrans" cxnId="{869C2B85-1CB7-4069-AE52-FD0C95B9AF3C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BC9BE121-D562-4E37-8834-D11662961B12}">
      <dgm:prSet phldrT="[Текст]"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Предоставление доступа к информационным ресурсам в читальном зале</a:t>
          </a:r>
          <a:endParaRPr lang="ru-RU" dirty="0">
            <a:latin typeface="Century Gothic" panose="020B0502020202020204" pitchFamily="34" charset="0"/>
          </a:endParaRPr>
        </a:p>
      </dgm:t>
    </dgm:pt>
    <dgm:pt modelId="{AE5EA6F8-7019-46F8-9DB0-AFEDA119D699}" type="parTrans" cxnId="{F4F5B5D6-F363-4BA1-9F43-263AD0FAF5AF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2508F7F5-FF41-4B8C-8EA2-6D1967641084}" type="sibTrans" cxnId="{F4F5B5D6-F363-4BA1-9F43-263AD0FAF5AF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3C0472CA-20DA-41BC-9966-4EDFBA07E04C}">
      <dgm:prSet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  Экспертно-проверочная Комиссия</a:t>
          </a:r>
          <a:endParaRPr lang="ru-RU" dirty="0">
            <a:latin typeface="Century Gothic" panose="020B0502020202020204" pitchFamily="34" charset="0"/>
          </a:endParaRPr>
        </a:p>
      </dgm:t>
    </dgm:pt>
    <dgm:pt modelId="{E7CB3F81-11C8-4CCD-8B06-B84464C94D52}" type="parTrans" cxnId="{E328B304-DBC0-4910-9F97-D5FD381CA123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0AD0C198-36EE-4F34-B5F9-D4F16E21C44A}" type="sibTrans" cxnId="{E328B304-DBC0-4910-9F97-D5FD381CA123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C867F5D9-12D2-48E0-88DA-CD0593053B4E}" type="pres">
      <dgm:prSet presAssocID="{AF58AF57-0443-4284-999C-2D7779CC4AC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03161FB-03B9-426D-82F5-9D75FAC24C47}" type="pres">
      <dgm:prSet presAssocID="{AF58AF57-0443-4284-999C-2D7779CC4ACE}" presName="Name1" presStyleCnt="0"/>
      <dgm:spPr/>
    </dgm:pt>
    <dgm:pt modelId="{A6D71A4B-7E96-4A51-9D6A-8D05AF79285F}" type="pres">
      <dgm:prSet presAssocID="{AF58AF57-0443-4284-999C-2D7779CC4ACE}" presName="cycle" presStyleCnt="0"/>
      <dgm:spPr/>
    </dgm:pt>
    <dgm:pt modelId="{47D3D480-43BA-4D19-9856-6977AE81341A}" type="pres">
      <dgm:prSet presAssocID="{AF58AF57-0443-4284-999C-2D7779CC4ACE}" presName="srcNode" presStyleLbl="node1" presStyleIdx="0" presStyleCnt="5"/>
      <dgm:spPr/>
    </dgm:pt>
    <dgm:pt modelId="{B8CE62C2-BCE9-4F14-8785-22B1351C0C2A}" type="pres">
      <dgm:prSet presAssocID="{AF58AF57-0443-4284-999C-2D7779CC4ACE}" presName="conn" presStyleLbl="parChTrans1D2" presStyleIdx="0" presStyleCnt="1"/>
      <dgm:spPr/>
      <dgm:t>
        <a:bodyPr/>
        <a:lstStyle/>
        <a:p>
          <a:endParaRPr lang="ru-RU"/>
        </a:p>
      </dgm:t>
    </dgm:pt>
    <dgm:pt modelId="{7F0E2BDE-2D6C-495B-BC2A-5D6B22C2DDC2}" type="pres">
      <dgm:prSet presAssocID="{AF58AF57-0443-4284-999C-2D7779CC4ACE}" presName="extraNode" presStyleLbl="node1" presStyleIdx="0" presStyleCnt="5"/>
      <dgm:spPr/>
    </dgm:pt>
    <dgm:pt modelId="{922CB547-D4DC-453C-9A80-BD1FACB5367A}" type="pres">
      <dgm:prSet presAssocID="{AF58AF57-0443-4284-999C-2D7779CC4ACE}" presName="dstNode" presStyleLbl="node1" presStyleIdx="0" presStyleCnt="5"/>
      <dgm:spPr/>
    </dgm:pt>
    <dgm:pt modelId="{62AA5276-F146-49A8-A70B-BF0B640D25E7}" type="pres">
      <dgm:prSet presAssocID="{B61047D5-0261-4A0A-856E-151052A2389E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9FC816-5331-46D4-919F-A24CC610A5F2}" type="pres">
      <dgm:prSet presAssocID="{B61047D5-0261-4A0A-856E-151052A2389E}" presName="accent_1" presStyleCnt="0"/>
      <dgm:spPr/>
    </dgm:pt>
    <dgm:pt modelId="{79A4B6D4-DC46-42DA-B8DB-3D6CB1EF3E3D}" type="pres">
      <dgm:prSet presAssocID="{B61047D5-0261-4A0A-856E-151052A2389E}" presName="accentRepeatNode" presStyleLbl="solidFgAcc1" presStyleIdx="0" presStyleCnt="5"/>
      <dgm:spPr/>
    </dgm:pt>
    <dgm:pt modelId="{1B5A99D6-9838-496A-9018-BEF50BB6B73A}" type="pres">
      <dgm:prSet presAssocID="{921A1EE4-A018-4903-98F2-44B8DEAB6AC4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9843DE-5F0D-4842-BCA6-B1D553C98840}" type="pres">
      <dgm:prSet presAssocID="{921A1EE4-A018-4903-98F2-44B8DEAB6AC4}" presName="accent_2" presStyleCnt="0"/>
      <dgm:spPr/>
    </dgm:pt>
    <dgm:pt modelId="{8F2396CA-A533-4AF1-87C5-40D818E7B3E3}" type="pres">
      <dgm:prSet presAssocID="{921A1EE4-A018-4903-98F2-44B8DEAB6AC4}" presName="accentRepeatNode" presStyleLbl="solidFgAcc1" presStyleIdx="1" presStyleCnt="5"/>
      <dgm:spPr/>
    </dgm:pt>
    <dgm:pt modelId="{01CAC644-2B8B-42C0-ACE4-3CCCA3344BCB}" type="pres">
      <dgm:prSet presAssocID="{E390A408-1F29-45B6-B509-E666F21E050C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900A1-EA8F-4D22-AB1D-4ADCC21E4499}" type="pres">
      <dgm:prSet presAssocID="{E390A408-1F29-45B6-B509-E666F21E050C}" presName="accent_3" presStyleCnt="0"/>
      <dgm:spPr/>
    </dgm:pt>
    <dgm:pt modelId="{2774EF98-2D3D-4B04-9C7A-99567A11B6B1}" type="pres">
      <dgm:prSet presAssocID="{E390A408-1F29-45B6-B509-E666F21E050C}" presName="accentRepeatNode" presStyleLbl="solidFgAcc1" presStyleIdx="2" presStyleCnt="5"/>
      <dgm:spPr/>
    </dgm:pt>
    <dgm:pt modelId="{34378621-5E6B-46FA-9D4D-19DE6D24A335}" type="pres">
      <dgm:prSet presAssocID="{BC9BE121-D562-4E37-8834-D11662961B12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3F12C5-4AD5-4C11-9DD9-B763BD67C07F}" type="pres">
      <dgm:prSet presAssocID="{BC9BE121-D562-4E37-8834-D11662961B12}" presName="accent_4" presStyleCnt="0"/>
      <dgm:spPr/>
    </dgm:pt>
    <dgm:pt modelId="{CC46F91E-5FD4-4071-BC2A-1369CA0C381A}" type="pres">
      <dgm:prSet presAssocID="{BC9BE121-D562-4E37-8834-D11662961B12}" presName="accentRepeatNode" presStyleLbl="solidFgAcc1" presStyleIdx="3" presStyleCnt="5"/>
      <dgm:spPr/>
    </dgm:pt>
    <dgm:pt modelId="{F9268DD6-99F3-417A-9EF8-7504D37BF80E}" type="pres">
      <dgm:prSet presAssocID="{3C0472CA-20DA-41BC-9966-4EDFBA07E04C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DCE9CF-FA24-4FAC-BFA8-BD82E773013E}" type="pres">
      <dgm:prSet presAssocID="{3C0472CA-20DA-41BC-9966-4EDFBA07E04C}" presName="accent_5" presStyleCnt="0"/>
      <dgm:spPr/>
    </dgm:pt>
    <dgm:pt modelId="{CAFEFD5E-EE3B-4EEB-A97E-A9F160D1B73A}" type="pres">
      <dgm:prSet presAssocID="{3C0472CA-20DA-41BC-9966-4EDFBA07E04C}" presName="accentRepeatNode" presStyleLbl="solidFgAcc1" presStyleIdx="4" presStyleCnt="5"/>
      <dgm:spPr/>
    </dgm:pt>
  </dgm:ptLst>
  <dgm:cxnLst>
    <dgm:cxn modelId="{99B8A685-0FF8-46DF-A0AC-3411A99E284D}" type="presOf" srcId="{E390A408-1F29-45B6-B509-E666F21E050C}" destId="{01CAC644-2B8B-42C0-ACE4-3CCCA3344BCB}" srcOrd="0" destOrd="0" presId="urn:microsoft.com/office/officeart/2008/layout/VerticalCurvedList"/>
    <dgm:cxn modelId="{BE485E04-E90E-41C2-943B-5410C741B022}" type="presOf" srcId="{AF58AF57-0443-4284-999C-2D7779CC4ACE}" destId="{C867F5D9-12D2-48E0-88DA-CD0593053B4E}" srcOrd="0" destOrd="0" presId="urn:microsoft.com/office/officeart/2008/layout/VerticalCurvedList"/>
    <dgm:cxn modelId="{4AEBFDA4-7E9C-4BD4-8776-A8449A987546}" type="presOf" srcId="{3C0472CA-20DA-41BC-9966-4EDFBA07E04C}" destId="{F9268DD6-99F3-417A-9EF8-7504D37BF80E}" srcOrd="0" destOrd="0" presId="urn:microsoft.com/office/officeart/2008/layout/VerticalCurvedList"/>
    <dgm:cxn modelId="{400A50A6-7FF0-4B7D-8B7E-E0BC63458197}" type="presOf" srcId="{921A1EE4-A018-4903-98F2-44B8DEAB6AC4}" destId="{1B5A99D6-9838-496A-9018-BEF50BB6B73A}" srcOrd="0" destOrd="0" presId="urn:microsoft.com/office/officeart/2008/layout/VerticalCurvedList"/>
    <dgm:cxn modelId="{E328B304-DBC0-4910-9F97-D5FD381CA123}" srcId="{AF58AF57-0443-4284-999C-2D7779CC4ACE}" destId="{3C0472CA-20DA-41BC-9966-4EDFBA07E04C}" srcOrd="4" destOrd="0" parTransId="{E7CB3F81-11C8-4CCD-8B06-B84464C94D52}" sibTransId="{0AD0C198-36EE-4F34-B5F9-D4F16E21C44A}"/>
    <dgm:cxn modelId="{DD7E4E63-A213-4DAB-9316-908C49325987}" type="presOf" srcId="{BC9BE121-D562-4E37-8834-D11662961B12}" destId="{34378621-5E6B-46FA-9D4D-19DE6D24A335}" srcOrd="0" destOrd="0" presId="urn:microsoft.com/office/officeart/2008/layout/VerticalCurvedList"/>
    <dgm:cxn modelId="{0095851E-205F-4903-8F2F-62CB1AB5734F}" type="presOf" srcId="{2929B91A-3140-4018-AF9E-A6DD2B7A00BA}" destId="{B8CE62C2-BCE9-4F14-8785-22B1351C0C2A}" srcOrd="0" destOrd="0" presId="urn:microsoft.com/office/officeart/2008/layout/VerticalCurvedList"/>
    <dgm:cxn modelId="{869C2B85-1CB7-4069-AE52-FD0C95B9AF3C}" srcId="{AF58AF57-0443-4284-999C-2D7779CC4ACE}" destId="{E390A408-1F29-45B6-B509-E666F21E050C}" srcOrd="2" destOrd="0" parTransId="{7B54E518-FEF2-4D70-BE89-33DB7ACBD5E8}" sibTransId="{81E9424A-FF34-4BF0-9C8D-8057BEF6CA55}"/>
    <dgm:cxn modelId="{702B22B1-3843-47D8-B6D2-05F4B403D013}" srcId="{AF58AF57-0443-4284-999C-2D7779CC4ACE}" destId="{921A1EE4-A018-4903-98F2-44B8DEAB6AC4}" srcOrd="1" destOrd="0" parTransId="{37C067AA-19E3-4F9D-B1AC-182DB2F9A3AE}" sibTransId="{B2B68B29-0ECF-4943-8630-5446CF29D135}"/>
    <dgm:cxn modelId="{06E190C8-5068-4A01-A4E1-FB423517E8DC}" srcId="{AF58AF57-0443-4284-999C-2D7779CC4ACE}" destId="{B61047D5-0261-4A0A-856E-151052A2389E}" srcOrd="0" destOrd="0" parTransId="{CF1955E1-EF3B-481A-8B26-78D5ED7E2925}" sibTransId="{2929B91A-3140-4018-AF9E-A6DD2B7A00BA}"/>
    <dgm:cxn modelId="{D045E8AC-DF84-4ACD-9E8E-33257F4F4AC7}" type="presOf" srcId="{B61047D5-0261-4A0A-856E-151052A2389E}" destId="{62AA5276-F146-49A8-A70B-BF0B640D25E7}" srcOrd="0" destOrd="0" presId="urn:microsoft.com/office/officeart/2008/layout/VerticalCurvedList"/>
    <dgm:cxn modelId="{F4F5B5D6-F363-4BA1-9F43-263AD0FAF5AF}" srcId="{AF58AF57-0443-4284-999C-2D7779CC4ACE}" destId="{BC9BE121-D562-4E37-8834-D11662961B12}" srcOrd="3" destOrd="0" parTransId="{AE5EA6F8-7019-46F8-9DB0-AFEDA119D699}" sibTransId="{2508F7F5-FF41-4B8C-8EA2-6D1967641084}"/>
    <dgm:cxn modelId="{8C683382-6459-4E8D-830E-7696031CC413}" type="presParOf" srcId="{C867F5D9-12D2-48E0-88DA-CD0593053B4E}" destId="{603161FB-03B9-426D-82F5-9D75FAC24C47}" srcOrd="0" destOrd="0" presId="urn:microsoft.com/office/officeart/2008/layout/VerticalCurvedList"/>
    <dgm:cxn modelId="{0C3B0A24-9C61-4CB0-975F-48925E40FBF4}" type="presParOf" srcId="{603161FB-03B9-426D-82F5-9D75FAC24C47}" destId="{A6D71A4B-7E96-4A51-9D6A-8D05AF79285F}" srcOrd="0" destOrd="0" presId="urn:microsoft.com/office/officeart/2008/layout/VerticalCurvedList"/>
    <dgm:cxn modelId="{21600F78-6149-4E46-AD05-F001FEE2FDF6}" type="presParOf" srcId="{A6D71A4B-7E96-4A51-9D6A-8D05AF79285F}" destId="{47D3D480-43BA-4D19-9856-6977AE81341A}" srcOrd="0" destOrd="0" presId="urn:microsoft.com/office/officeart/2008/layout/VerticalCurvedList"/>
    <dgm:cxn modelId="{9C976BAB-2F46-4781-A1DF-9D7C0C0C6786}" type="presParOf" srcId="{A6D71A4B-7E96-4A51-9D6A-8D05AF79285F}" destId="{B8CE62C2-BCE9-4F14-8785-22B1351C0C2A}" srcOrd="1" destOrd="0" presId="urn:microsoft.com/office/officeart/2008/layout/VerticalCurvedList"/>
    <dgm:cxn modelId="{65EBFBEB-5976-47A6-8B4D-32A369D4E8B3}" type="presParOf" srcId="{A6D71A4B-7E96-4A51-9D6A-8D05AF79285F}" destId="{7F0E2BDE-2D6C-495B-BC2A-5D6B22C2DDC2}" srcOrd="2" destOrd="0" presId="urn:microsoft.com/office/officeart/2008/layout/VerticalCurvedList"/>
    <dgm:cxn modelId="{5DD42108-B5EC-453B-93B6-F9DC63226CD5}" type="presParOf" srcId="{A6D71A4B-7E96-4A51-9D6A-8D05AF79285F}" destId="{922CB547-D4DC-453C-9A80-BD1FACB5367A}" srcOrd="3" destOrd="0" presId="urn:microsoft.com/office/officeart/2008/layout/VerticalCurvedList"/>
    <dgm:cxn modelId="{71DEC90C-EE9A-4D6E-9850-CB25F414C955}" type="presParOf" srcId="{603161FB-03B9-426D-82F5-9D75FAC24C47}" destId="{62AA5276-F146-49A8-A70B-BF0B640D25E7}" srcOrd="1" destOrd="0" presId="urn:microsoft.com/office/officeart/2008/layout/VerticalCurvedList"/>
    <dgm:cxn modelId="{6DDD7A1C-9ADF-40BC-811A-D319FAE5D578}" type="presParOf" srcId="{603161FB-03B9-426D-82F5-9D75FAC24C47}" destId="{759FC816-5331-46D4-919F-A24CC610A5F2}" srcOrd="2" destOrd="0" presId="urn:microsoft.com/office/officeart/2008/layout/VerticalCurvedList"/>
    <dgm:cxn modelId="{CCC73F45-40D4-417B-858E-5FFFCC81186F}" type="presParOf" srcId="{759FC816-5331-46D4-919F-A24CC610A5F2}" destId="{79A4B6D4-DC46-42DA-B8DB-3D6CB1EF3E3D}" srcOrd="0" destOrd="0" presId="urn:microsoft.com/office/officeart/2008/layout/VerticalCurvedList"/>
    <dgm:cxn modelId="{B5E1C197-6675-4769-B446-6FA739BC2381}" type="presParOf" srcId="{603161FB-03B9-426D-82F5-9D75FAC24C47}" destId="{1B5A99D6-9838-496A-9018-BEF50BB6B73A}" srcOrd="3" destOrd="0" presId="urn:microsoft.com/office/officeart/2008/layout/VerticalCurvedList"/>
    <dgm:cxn modelId="{8B82BDEB-3FCC-4F6A-99DC-5F31BD422277}" type="presParOf" srcId="{603161FB-03B9-426D-82F5-9D75FAC24C47}" destId="{EB9843DE-5F0D-4842-BCA6-B1D553C98840}" srcOrd="4" destOrd="0" presId="urn:microsoft.com/office/officeart/2008/layout/VerticalCurvedList"/>
    <dgm:cxn modelId="{03C16F60-7E82-42EA-B649-736D5E6047C3}" type="presParOf" srcId="{EB9843DE-5F0D-4842-BCA6-B1D553C98840}" destId="{8F2396CA-A533-4AF1-87C5-40D818E7B3E3}" srcOrd="0" destOrd="0" presId="urn:microsoft.com/office/officeart/2008/layout/VerticalCurvedList"/>
    <dgm:cxn modelId="{4F6F53FA-74AA-4523-A4DB-8A2C219CAF15}" type="presParOf" srcId="{603161FB-03B9-426D-82F5-9D75FAC24C47}" destId="{01CAC644-2B8B-42C0-ACE4-3CCCA3344BCB}" srcOrd="5" destOrd="0" presId="urn:microsoft.com/office/officeart/2008/layout/VerticalCurvedList"/>
    <dgm:cxn modelId="{73947077-FDE5-456B-BB49-017AF0B916CE}" type="presParOf" srcId="{603161FB-03B9-426D-82F5-9D75FAC24C47}" destId="{EA8900A1-EA8F-4D22-AB1D-4ADCC21E4499}" srcOrd="6" destOrd="0" presId="urn:microsoft.com/office/officeart/2008/layout/VerticalCurvedList"/>
    <dgm:cxn modelId="{7EF15B04-076B-4D86-8ED6-640DB89F8CC0}" type="presParOf" srcId="{EA8900A1-EA8F-4D22-AB1D-4ADCC21E4499}" destId="{2774EF98-2D3D-4B04-9C7A-99567A11B6B1}" srcOrd="0" destOrd="0" presId="urn:microsoft.com/office/officeart/2008/layout/VerticalCurvedList"/>
    <dgm:cxn modelId="{B536F457-60DA-4F47-A13E-919C6242FE68}" type="presParOf" srcId="{603161FB-03B9-426D-82F5-9D75FAC24C47}" destId="{34378621-5E6B-46FA-9D4D-19DE6D24A335}" srcOrd="7" destOrd="0" presId="urn:microsoft.com/office/officeart/2008/layout/VerticalCurvedList"/>
    <dgm:cxn modelId="{9AC0A357-00FF-45C7-9DE8-B82670339196}" type="presParOf" srcId="{603161FB-03B9-426D-82F5-9D75FAC24C47}" destId="{0E3F12C5-4AD5-4C11-9DD9-B763BD67C07F}" srcOrd="8" destOrd="0" presId="urn:microsoft.com/office/officeart/2008/layout/VerticalCurvedList"/>
    <dgm:cxn modelId="{19A6E4D4-2191-4E6C-A0E0-9F59E5DBD8DF}" type="presParOf" srcId="{0E3F12C5-4AD5-4C11-9DD9-B763BD67C07F}" destId="{CC46F91E-5FD4-4071-BC2A-1369CA0C381A}" srcOrd="0" destOrd="0" presId="urn:microsoft.com/office/officeart/2008/layout/VerticalCurvedList"/>
    <dgm:cxn modelId="{690602FE-69A2-40E9-88B6-A6FF6B5B3AD3}" type="presParOf" srcId="{603161FB-03B9-426D-82F5-9D75FAC24C47}" destId="{F9268DD6-99F3-417A-9EF8-7504D37BF80E}" srcOrd="9" destOrd="0" presId="urn:microsoft.com/office/officeart/2008/layout/VerticalCurvedList"/>
    <dgm:cxn modelId="{1CEBF597-2DB0-442E-A19C-907AF63350E1}" type="presParOf" srcId="{603161FB-03B9-426D-82F5-9D75FAC24C47}" destId="{DCDCE9CF-FA24-4FAC-BFA8-BD82E773013E}" srcOrd="10" destOrd="0" presId="urn:microsoft.com/office/officeart/2008/layout/VerticalCurvedList"/>
    <dgm:cxn modelId="{CB0E78D7-9CC8-4BEF-815F-215D2AC616B0}" type="presParOf" srcId="{DCDCE9CF-FA24-4FAC-BFA8-BD82E773013E}" destId="{CAFEFD5E-EE3B-4EEB-A97E-A9F160D1B73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2F7483-9259-48B7-A5E9-0EAD95F3A86F}" type="doc">
      <dgm:prSet loTypeId="urn:microsoft.com/office/officeart/2009/3/layout/StepUpProcess" loCatId="process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4B2B9DB-E678-4AFC-8FDD-D8D945A44DDE}">
      <dgm:prSet phldrT="[Текст]" custT="1"/>
      <dgm:spPr/>
      <dgm:t>
        <a:bodyPr/>
        <a:lstStyle/>
        <a:p>
          <a:pPr marL="180000"/>
          <a:r>
            <a:rPr lang="ru-RU" sz="1800" b="0" cap="none" spc="0" dirty="0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rPr>
            <a:t>Интеграция основных программных продуктов архивной отрасли</a:t>
          </a:r>
          <a:endParaRPr lang="ru-RU" sz="1800" b="0" cap="none" spc="0" dirty="0">
            <a:ln w="0"/>
            <a:solidFill>
              <a:schemeClr val="tx1">
                <a:lumMod val="95000"/>
                <a:lumOff val="5000"/>
              </a:schemeClr>
            </a:solidFill>
            <a:effectLst/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10109B7D-2F3D-4AFB-BAFE-F941281FCB53}" type="parTrans" cxnId="{0EF83EFB-5CEE-4532-86F6-37AAAFB2B745}">
      <dgm:prSet/>
      <dgm:spPr/>
      <dgm:t>
        <a:bodyPr/>
        <a:lstStyle/>
        <a:p>
          <a:endParaRPr lang="ru-RU" b="0">
            <a:solidFill>
              <a:schemeClr val="tx1">
                <a:lumMod val="95000"/>
                <a:lumOff val="5000"/>
              </a:schemeClr>
            </a:solidFill>
            <a:effectLst/>
          </a:endParaRPr>
        </a:p>
      </dgm:t>
    </dgm:pt>
    <dgm:pt modelId="{A9EA2DE2-F767-4C8F-B48E-FEC2211715D3}" type="sibTrans" cxnId="{0EF83EFB-5CEE-4532-86F6-37AAAFB2B745}">
      <dgm:prSet/>
      <dgm:spPr/>
      <dgm:t>
        <a:bodyPr/>
        <a:lstStyle/>
        <a:p>
          <a:endParaRPr lang="ru-RU" b="0">
            <a:solidFill>
              <a:schemeClr val="tx1">
                <a:lumMod val="95000"/>
                <a:lumOff val="5000"/>
              </a:schemeClr>
            </a:solidFill>
            <a:effectLst/>
          </a:endParaRPr>
        </a:p>
      </dgm:t>
    </dgm:pt>
    <dgm:pt modelId="{9014E8A0-08AA-41E1-B86D-1B34B3D9524E}">
      <dgm:prSet phldrT="[Текст]"/>
      <dgm:spPr/>
      <dgm:t>
        <a:bodyPr/>
        <a:lstStyle/>
        <a:p>
          <a:r>
            <a:rPr lang="ru-RU" b="0" cap="none" spc="0" dirty="0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rPr>
            <a:t>Повышение эффективности работы архивистов</a:t>
          </a:r>
          <a:endParaRPr lang="ru-RU" b="0" cap="none" spc="0" dirty="0">
            <a:ln w="0"/>
            <a:solidFill>
              <a:schemeClr val="tx1">
                <a:lumMod val="95000"/>
                <a:lumOff val="5000"/>
              </a:schemeClr>
            </a:solidFill>
            <a:effectLst/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E9915958-687E-4F0A-B1E0-AC9E4CD7CA90}" type="parTrans" cxnId="{239C752A-CE87-4BD6-93A3-1277C820BE6C}">
      <dgm:prSet/>
      <dgm:spPr/>
      <dgm:t>
        <a:bodyPr/>
        <a:lstStyle/>
        <a:p>
          <a:endParaRPr lang="ru-RU" b="0">
            <a:solidFill>
              <a:schemeClr val="tx1">
                <a:lumMod val="95000"/>
                <a:lumOff val="5000"/>
              </a:schemeClr>
            </a:solidFill>
            <a:effectLst/>
          </a:endParaRPr>
        </a:p>
      </dgm:t>
    </dgm:pt>
    <dgm:pt modelId="{152829DA-21CA-4C65-A8FA-AB343F721B30}" type="sibTrans" cxnId="{239C752A-CE87-4BD6-93A3-1277C820BE6C}">
      <dgm:prSet/>
      <dgm:spPr/>
      <dgm:t>
        <a:bodyPr/>
        <a:lstStyle/>
        <a:p>
          <a:endParaRPr lang="ru-RU" b="0">
            <a:solidFill>
              <a:schemeClr val="tx1">
                <a:lumMod val="95000"/>
                <a:lumOff val="5000"/>
              </a:schemeClr>
            </a:solidFill>
            <a:effectLst/>
          </a:endParaRPr>
        </a:p>
      </dgm:t>
    </dgm:pt>
    <dgm:pt modelId="{67B8D079-B005-4000-930C-FE525D4AB560}">
      <dgm:prSet phldrT="[Текст]"/>
      <dgm:spPr/>
      <dgm:t>
        <a:bodyPr/>
        <a:lstStyle/>
        <a:p>
          <a:r>
            <a:rPr lang="ru-RU" b="0" cap="none" spc="0" dirty="0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/>
              <a:latin typeface="Century Gothic" panose="020B0502020202020204" pitchFamily="34" charset="0"/>
            </a:rPr>
            <a:t>Новые возможности в области архивоведения</a:t>
          </a:r>
          <a:endParaRPr lang="ru-RU" b="0" cap="none" spc="0" dirty="0">
            <a:ln w="0"/>
            <a:solidFill>
              <a:schemeClr val="tx1">
                <a:lumMod val="95000"/>
                <a:lumOff val="5000"/>
              </a:schemeClr>
            </a:solidFill>
            <a:effectLst/>
            <a:latin typeface="Century Gothic" panose="020B0502020202020204" pitchFamily="34" charset="0"/>
          </a:endParaRPr>
        </a:p>
      </dgm:t>
    </dgm:pt>
    <dgm:pt modelId="{353A0D04-63D7-412D-950D-9007A8032B28}" type="parTrans" cxnId="{60AC1573-CAA4-453F-B895-D1D2B310E9F6}">
      <dgm:prSet/>
      <dgm:spPr/>
      <dgm:t>
        <a:bodyPr/>
        <a:lstStyle/>
        <a:p>
          <a:endParaRPr lang="ru-RU" b="0">
            <a:solidFill>
              <a:schemeClr val="tx1">
                <a:lumMod val="95000"/>
                <a:lumOff val="5000"/>
              </a:schemeClr>
            </a:solidFill>
            <a:effectLst/>
          </a:endParaRPr>
        </a:p>
      </dgm:t>
    </dgm:pt>
    <dgm:pt modelId="{F90D5773-E540-4071-A8AC-99EE5A29D8A2}" type="sibTrans" cxnId="{60AC1573-CAA4-453F-B895-D1D2B310E9F6}">
      <dgm:prSet/>
      <dgm:spPr/>
      <dgm:t>
        <a:bodyPr/>
        <a:lstStyle/>
        <a:p>
          <a:endParaRPr lang="ru-RU" b="0">
            <a:solidFill>
              <a:schemeClr val="tx1">
                <a:lumMod val="95000"/>
                <a:lumOff val="5000"/>
              </a:schemeClr>
            </a:solidFill>
            <a:effectLst/>
          </a:endParaRPr>
        </a:p>
      </dgm:t>
    </dgm:pt>
    <dgm:pt modelId="{73222E0B-B248-4255-86B8-E89C637EE232}" type="pres">
      <dgm:prSet presAssocID="{672F7483-9259-48B7-A5E9-0EAD95F3A86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119C7BE-308E-4467-9357-FA9E234F4559}" type="pres">
      <dgm:prSet presAssocID="{14B2B9DB-E678-4AFC-8FDD-D8D945A44DDE}" presName="composite" presStyleCnt="0"/>
      <dgm:spPr/>
    </dgm:pt>
    <dgm:pt modelId="{CFD88F27-A7BE-47C7-A411-620CAC115CB4}" type="pres">
      <dgm:prSet presAssocID="{14B2B9DB-E678-4AFC-8FDD-D8D945A44DDE}" presName="LShape" presStyleLbl="alignNode1" presStyleIdx="0" presStyleCnt="5" custLinFactNeighborX="1847" custLinFactNeighborY="-7532"/>
      <dgm:spPr>
        <a:solidFill>
          <a:schemeClr val="accent1">
            <a:lumMod val="60000"/>
            <a:lumOff val="40000"/>
          </a:schemeClr>
        </a:solidFill>
        <a:sp3d extrusionH="190500" prstMaterial="metal">
          <a:extrusionClr>
            <a:schemeClr val="bg2">
              <a:lumMod val="40000"/>
              <a:lumOff val="60000"/>
            </a:schemeClr>
          </a:extrusionClr>
          <a:contourClr>
            <a:schemeClr val="bg1"/>
          </a:contourClr>
        </a:sp3d>
      </dgm:spPr>
    </dgm:pt>
    <dgm:pt modelId="{64C3ABFE-BAAF-48B9-801B-DBC292C124E5}" type="pres">
      <dgm:prSet presAssocID="{14B2B9DB-E678-4AFC-8FDD-D8D945A44DDE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B54F0D-B243-423B-A439-B92FA9A6F3CF}" type="pres">
      <dgm:prSet presAssocID="{14B2B9DB-E678-4AFC-8FDD-D8D945A44DDE}" presName="Triangle" presStyleLbl="alignNode1" presStyleIdx="1" presStyleCnt="5" custLinFactNeighborX="10845" custLinFactNeighborY="-26574"/>
      <dgm:spPr>
        <a:solidFill>
          <a:schemeClr val="accent1">
            <a:lumMod val="60000"/>
            <a:lumOff val="40000"/>
          </a:schemeClr>
        </a:solidFill>
        <a:sp3d extrusionH="190500" prstMaterial="metal">
          <a:extrusionClr>
            <a:schemeClr val="bg2">
              <a:lumMod val="40000"/>
              <a:lumOff val="60000"/>
            </a:schemeClr>
          </a:extrusionClr>
          <a:contourClr>
            <a:schemeClr val="bg1"/>
          </a:contourClr>
        </a:sp3d>
      </dgm:spPr>
    </dgm:pt>
    <dgm:pt modelId="{4E00365D-601F-424B-935B-8EF0891B91FF}" type="pres">
      <dgm:prSet presAssocID="{A9EA2DE2-F767-4C8F-B48E-FEC2211715D3}" presName="sibTrans" presStyleCnt="0"/>
      <dgm:spPr/>
    </dgm:pt>
    <dgm:pt modelId="{A88B8CB5-0350-41D2-9D02-B72462B36F2F}" type="pres">
      <dgm:prSet presAssocID="{A9EA2DE2-F767-4C8F-B48E-FEC2211715D3}" presName="space" presStyleCnt="0"/>
      <dgm:spPr/>
    </dgm:pt>
    <dgm:pt modelId="{C5777FD3-DC73-424F-935B-3CA4FA0B0BB6}" type="pres">
      <dgm:prSet presAssocID="{9014E8A0-08AA-41E1-B86D-1B34B3D9524E}" presName="composite" presStyleCnt="0"/>
      <dgm:spPr/>
    </dgm:pt>
    <dgm:pt modelId="{E7B46CC1-73B6-4792-BB5F-F5F9A01A76CC}" type="pres">
      <dgm:prSet presAssocID="{9014E8A0-08AA-41E1-B86D-1B34B3D9524E}" presName="LShape" presStyleLbl="alignNode1" presStyleIdx="2" presStyleCnt="5"/>
      <dgm:spPr>
        <a:solidFill>
          <a:schemeClr val="accent1">
            <a:lumMod val="60000"/>
            <a:lumOff val="40000"/>
          </a:schemeClr>
        </a:solidFill>
        <a:sp3d extrusionH="190500" prstMaterial="metal">
          <a:extrusionClr>
            <a:schemeClr val="bg2">
              <a:lumMod val="40000"/>
              <a:lumOff val="60000"/>
            </a:schemeClr>
          </a:extrusionClr>
          <a:contourClr>
            <a:schemeClr val="bg1"/>
          </a:contourClr>
        </a:sp3d>
      </dgm:spPr>
    </dgm:pt>
    <dgm:pt modelId="{7183D665-1EAB-4E1A-9AE7-B6D430E858EE}" type="pres">
      <dgm:prSet presAssocID="{9014E8A0-08AA-41E1-B86D-1B34B3D9524E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79A68-DE35-445D-A23F-99D562F65764}" type="pres">
      <dgm:prSet presAssocID="{9014E8A0-08AA-41E1-B86D-1B34B3D9524E}" presName="Triangle" presStyleLbl="alignNode1" presStyleIdx="3" presStyleCnt="5"/>
      <dgm:spPr>
        <a:solidFill>
          <a:schemeClr val="accent1">
            <a:lumMod val="60000"/>
            <a:lumOff val="40000"/>
          </a:schemeClr>
        </a:solidFill>
        <a:sp3d extrusionH="190500" prstMaterial="metal">
          <a:extrusionClr>
            <a:schemeClr val="bg2">
              <a:lumMod val="40000"/>
              <a:lumOff val="60000"/>
            </a:schemeClr>
          </a:extrusionClr>
          <a:contourClr>
            <a:schemeClr val="bg1"/>
          </a:contourClr>
        </a:sp3d>
      </dgm:spPr>
    </dgm:pt>
    <dgm:pt modelId="{AA223ADE-9F79-4A85-9297-7EAE1933733D}" type="pres">
      <dgm:prSet presAssocID="{152829DA-21CA-4C65-A8FA-AB343F721B30}" presName="sibTrans" presStyleCnt="0"/>
      <dgm:spPr/>
    </dgm:pt>
    <dgm:pt modelId="{2CB3B88D-1BD4-4095-A4DF-601119EEB3B9}" type="pres">
      <dgm:prSet presAssocID="{152829DA-21CA-4C65-A8FA-AB343F721B30}" presName="space" presStyleCnt="0"/>
      <dgm:spPr/>
    </dgm:pt>
    <dgm:pt modelId="{555788B4-8BC9-4E07-8A93-AFEB2662381E}" type="pres">
      <dgm:prSet presAssocID="{67B8D079-B005-4000-930C-FE525D4AB560}" presName="composite" presStyleCnt="0"/>
      <dgm:spPr/>
    </dgm:pt>
    <dgm:pt modelId="{BE0CECBA-2A9C-4F69-AB18-0025992A94A7}" type="pres">
      <dgm:prSet presAssocID="{67B8D079-B005-4000-930C-FE525D4AB560}" presName="LShape" presStyleLbl="alignNode1" presStyleIdx="4" presStyleCnt="5"/>
      <dgm:spPr>
        <a:solidFill>
          <a:schemeClr val="accent1">
            <a:lumMod val="60000"/>
            <a:lumOff val="40000"/>
          </a:schemeClr>
        </a:solidFill>
        <a:sp3d extrusionH="190500" prstMaterial="metal">
          <a:extrusionClr>
            <a:schemeClr val="bg2">
              <a:lumMod val="40000"/>
              <a:lumOff val="60000"/>
            </a:schemeClr>
          </a:extrusionClr>
          <a:contourClr>
            <a:schemeClr val="bg1"/>
          </a:contourClr>
        </a:sp3d>
      </dgm:spPr>
    </dgm:pt>
    <dgm:pt modelId="{D416E6E5-FA33-41CB-9E8A-F0B294C885B6}" type="pres">
      <dgm:prSet presAssocID="{67B8D079-B005-4000-930C-FE525D4AB560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9AD39F-87C8-40E4-92B2-79EB5BD8AFA3}" type="presOf" srcId="{67B8D079-B005-4000-930C-FE525D4AB560}" destId="{D416E6E5-FA33-41CB-9E8A-F0B294C885B6}" srcOrd="0" destOrd="0" presId="urn:microsoft.com/office/officeart/2009/3/layout/StepUpProcess"/>
    <dgm:cxn modelId="{60AC1573-CAA4-453F-B895-D1D2B310E9F6}" srcId="{672F7483-9259-48B7-A5E9-0EAD95F3A86F}" destId="{67B8D079-B005-4000-930C-FE525D4AB560}" srcOrd="2" destOrd="0" parTransId="{353A0D04-63D7-412D-950D-9007A8032B28}" sibTransId="{F90D5773-E540-4071-A8AC-99EE5A29D8A2}"/>
    <dgm:cxn modelId="{1121FB4A-C9EE-4490-B8FE-CBDF667EF5D0}" type="presOf" srcId="{14B2B9DB-E678-4AFC-8FDD-D8D945A44DDE}" destId="{64C3ABFE-BAAF-48B9-801B-DBC292C124E5}" srcOrd="0" destOrd="0" presId="urn:microsoft.com/office/officeart/2009/3/layout/StepUpProcess"/>
    <dgm:cxn modelId="{EEAF5117-B401-4264-999B-82B1D60FC9F5}" type="presOf" srcId="{9014E8A0-08AA-41E1-B86D-1B34B3D9524E}" destId="{7183D665-1EAB-4E1A-9AE7-B6D430E858EE}" srcOrd="0" destOrd="0" presId="urn:microsoft.com/office/officeart/2009/3/layout/StepUpProcess"/>
    <dgm:cxn modelId="{0EF83EFB-5CEE-4532-86F6-37AAAFB2B745}" srcId="{672F7483-9259-48B7-A5E9-0EAD95F3A86F}" destId="{14B2B9DB-E678-4AFC-8FDD-D8D945A44DDE}" srcOrd="0" destOrd="0" parTransId="{10109B7D-2F3D-4AFB-BAFE-F941281FCB53}" sibTransId="{A9EA2DE2-F767-4C8F-B48E-FEC2211715D3}"/>
    <dgm:cxn modelId="{24AC18DD-640E-46BA-AD7B-9A9E0FFCEECA}" type="presOf" srcId="{672F7483-9259-48B7-A5E9-0EAD95F3A86F}" destId="{73222E0B-B248-4255-86B8-E89C637EE232}" srcOrd="0" destOrd="0" presId="urn:microsoft.com/office/officeart/2009/3/layout/StepUpProcess"/>
    <dgm:cxn modelId="{239C752A-CE87-4BD6-93A3-1277C820BE6C}" srcId="{672F7483-9259-48B7-A5E9-0EAD95F3A86F}" destId="{9014E8A0-08AA-41E1-B86D-1B34B3D9524E}" srcOrd="1" destOrd="0" parTransId="{E9915958-687E-4F0A-B1E0-AC9E4CD7CA90}" sibTransId="{152829DA-21CA-4C65-A8FA-AB343F721B30}"/>
    <dgm:cxn modelId="{CC804042-B2D1-4A82-91F0-BEFB862F5769}" type="presParOf" srcId="{73222E0B-B248-4255-86B8-E89C637EE232}" destId="{3119C7BE-308E-4467-9357-FA9E234F4559}" srcOrd="0" destOrd="0" presId="urn:microsoft.com/office/officeart/2009/3/layout/StepUpProcess"/>
    <dgm:cxn modelId="{35B8DFBE-B622-4A5B-838F-D039917B3740}" type="presParOf" srcId="{3119C7BE-308E-4467-9357-FA9E234F4559}" destId="{CFD88F27-A7BE-47C7-A411-620CAC115CB4}" srcOrd="0" destOrd="0" presId="urn:microsoft.com/office/officeart/2009/3/layout/StepUpProcess"/>
    <dgm:cxn modelId="{6554F37B-6387-4976-80A5-B1664C6244E0}" type="presParOf" srcId="{3119C7BE-308E-4467-9357-FA9E234F4559}" destId="{64C3ABFE-BAAF-48B9-801B-DBC292C124E5}" srcOrd="1" destOrd="0" presId="urn:microsoft.com/office/officeart/2009/3/layout/StepUpProcess"/>
    <dgm:cxn modelId="{154193C3-F83F-42F4-8282-EB4F89E1E4B6}" type="presParOf" srcId="{3119C7BE-308E-4467-9357-FA9E234F4559}" destId="{50B54F0D-B243-423B-A439-B92FA9A6F3CF}" srcOrd="2" destOrd="0" presId="urn:microsoft.com/office/officeart/2009/3/layout/StepUpProcess"/>
    <dgm:cxn modelId="{79179FA3-A3B9-4A0F-985F-CF586710D2ED}" type="presParOf" srcId="{73222E0B-B248-4255-86B8-E89C637EE232}" destId="{4E00365D-601F-424B-935B-8EF0891B91FF}" srcOrd="1" destOrd="0" presId="urn:microsoft.com/office/officeart/2009/3/layout/StepUpProcess"/>
    <dgm:cxn modelId="{88E48672-706F-429C-A92B-5C6C27002491}" type="presParOf" srcId="{4E00365D-601F-424B-935B-8EF0891B91FF}" destId="{A88B8CB5-0350-41D2-9D02-B72462B36F2F}" srcOrd="0" destOrd="0" presId="urn:microsoft.com/office/officeart/2009/3/layout/StepUpProcess"/>
    <dgm:cxn modelId="{33A323A7-364C-4802-B764-2E996B151EAE}" type="presParOf" srcId="{73222E0B-B248-4255-86B8-E89C637EE232}" destId="{C5777FD3-DC73-424F-935B-3CA4FA0B0BB6}" srcOrd="2" destOrd="0" presId="urn:microsoft.com/office/officeart/2009/3/layout/StepUpProcess"/>
    <dgm:cxn modelId="{828788B7-FF3D-4BD1-83D6-EAB189EA0D78}" type="presParOf" srcId="{C5777FD3-DC73-424F-935B-3CA4FA0B0BB6}" destId="{E7B46CC1-73B6-4792-BB5F-F5F9A01A76CC}" srcOrd="0" destOrd="0" presId="urn:microsoft.com/office/officeart/2009/3/layout/StepUpProcess"/>
    <dgm:cxn modelId="{D5A052E1-DF3A-4A0D-ACA1-2AC8FE026C5A}" type="presParOf" srcId="{C5777FD3-DC73-424F-935B-3CA4FA0B0BB6}" destId="{7183D665-1EAB-4E1A-9AE7-B6D430E858EE}" srcOrd="1" destOrd="0" presId="urn:microsoft.com/office/officeart/2009/3/layout/StepUpProcess"/>
    <dgm:cxn modelId="{DCF1A0AA-C72E-47BB-8B71-BD0D46103DA2}" type="presParOf" srcId="{C5777FD3-DC73-424F-935B-3CA4FA0B0BB6}" destId="{D0D79A68-DE35-445D-A23F-99D562F65764}" srcOrd="2" destOrd="0" presId="urn:microsoft.com/office/officeart/2009/3/layout/StepUpProcess"/>
    <dgm:cxn modelId="{29B9B7D9-9882-4092-B1D4-52F0433A84C0}" type="presParOf" srcId="{73222E0B-B248-4255-86B8-E89C637EE232}" destId="{AA223ADE-9F79-4A85-9297-7EAE1933733D}" srcOrd="3" destOrd="0" presId="urn:microsoft.com/office/officeart/2009/3/layout/StepUpProcess"/>
    <dgm:cxn modelId="{ECEA396E-993C-4818-996A-629EE01DFF1A}" type="presParOf" srcId="{AA223ADE-9F79-4A85-9297-7EAE1933733D}" destId="{2CB3B88D-1BD4-4095-A4DF-601119EEB3B9}" srcOrd="0" destOrd="0" presId="urn:microsoft.com/office/officeart/2009/3/layout/StepUpProcess"/>
    <dgm:cxn modelId="{102BE6F1-F0FA-4C7B-895A-08C07AEB5403}" type="presParOf" srcId="{73222E0B-B248-4255-86B8-E89C637EE232}" destId="{555788B4-8BC9-4E07-8A93-AFEB2662381E}" srcOrd="4" destOrd="0" presId="urn:microsoft.com/office/officeart/2009/3/layout/StepUpProcess"/>
    <dgm:cxn modelId="{C9904BCA-CFA9-4C7C-9CA6-C8DE689DEF71}" type="presParOf" srcId="{555788B4-8BC9-4E07-8A93-AFEB2662381E}" destId="{BE0CECBA-2A9C-4F69-AB18-0025992A94A7}" srcOrd="0" destOrd="0" presId="urn:microsoft.com/office/officeart/2009/3/layout/StepUpProcess"/>
    <dgm:cxn modelId="{DE9619AB-141E-4F95-8D5F-C86EDE8106CB}" type="presParOf" srcId="{555788B4-8BC9-4E07-8A93-AFEB2662381E}" destId="{D416E6E5-FA33-41CB-9E8A-F0B294C885B6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C07E47-8077-4FFD-98CB-B0E796A4D72D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CCFCDF-0AB5-48D1-98C6-0C158ABBC922}">
      <dgm:prSet phldrT="[Текст]"/>
      <dgm:spPr/>
      <dgm:t>
        <a:bodyPr/>
        <a:lstStyle/>
        <a:p>
          <a:r>
            <a:rPr lang="ru-RU" b="0" dirty="0" smtClean="0">
              <a:latin typeface="Century Gothic" panose="020B0502020202020204" pitchFamily="34" charset="0"/>
            </a:rPr>
            <a:t>Интуитивный интерфейс</a:t>
          </a:r>
          <a:endParaRPr lang="ru-RU" b="0" dirty="0">
            <a:latin typeface="Century Gothic" panose="020B0502020202020204" pitchFamily="34" charset="0"/>
          </a:endParaRPr>
        </a:p>
      </dgm:t>
    </dgm:pt>
    <dgm:pt modelId="{95E4E356-4BEA-4403-8822-D39FB49BEF65}" type="parTrans" cxnId="{25442850-782C-4D85-8930-0CF65C60D086}">
      <dgm:prSet/>
      <dgm:spPr/>
      <dgm:t>
        <a:bodyPr/>
        <a:lstStyle/>
        <a:p>
          <a:endParaRPr lang="ru-RU" b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F0EDA2ED-2F57-4DC2-8A0F-3A6B269105B3}" type="sibTrans" cxnId="{25442850-782C-4D85-8930-0CF65C60D086}">
      <dgm:prSet/>
      <dgm:spPr/>
      <dgm:t>
        <a:bodyPr/>
        <a:lstStyle/>
        <a:p>
          <a:endParaRPr lang="ru-RU" b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88A42C11-49BE-4C6E-8955-D36D12E48CE0}">
      <dgm:prSet phldrT="[Текст]"/>
      <dgm:spPr/>
      <dgm:t>
        <a:bodyPr/>
        <a:lstStyle/>
        <a:p>
          <a:r>
            <a:rPr lang="ru-RU" b="0" dirty="0" smtClean="0">
              <a:latin typeface="Century Gothic" panose="020B0502020202020204" pitchFamily="34" charset="0"/>
            </a:rPr>
            <a:t>Высокая скорость работы системы</a:t>
          </a:r>
          <a:endParaRPr lang="ru-RU" b="0" dirty="0">
            <a:latin typeface="Century Gothic" panose="020B0502020202020204" pitchFamily="34" charset="0"/>
          </a:endParaRPr>
        </a:p>
      </dgm:t>
    </dgm:pt>
    <dgm:pt modelId="{8946B288-8646-48C1-BC50-CCA2CD6C225D}" type="parTrans" cxnId="{436B23E6-6845-401F-89FF-4F3A4A8700C8}">
      <dgm:prSet/>
      <dgm:spPr/>
      <dgm:t>
        <a:bodyPr/>
        <a:lstStyle/>
        <a:p>
          <a:endParaRPr lang="ru-RU" b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0BCDC643-E123-49A0-927B-0CC4028ABFB5}" type="sibTrans" cxnId="{436B23E6-6845-401F-89FF-4F3A4A8700C8}">
      <dgm:prSet/>
      <dgm:spPr/>
      <dgm:t>
        <a:bodyPr/>
        <a:lstStyle/>
        <a:p>
          <a:endParaRPr lang="ru-RU" b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999DB457-B073-4FE1-B542-8FFF160AF094}">
      <dgm:prSet phldrT="[Текст]"/>
      <dgm:spPr/>
      <dgm:t>
        <a:bodyPr/>
        <a:lstStyle/>
        <a:p>
          <a:r>
            <a:rPr lang="ru-RU" b="0" dirty="0" smtClean="0">
              <a:latin typeface="Century Gothic" panose="020B0502020202020204" pitchFamily="34" charset="0"/>
            </a:rPr>
            <a:t>Доступность с любого компьютера</a:t>
          </a:r>
          <a:endParaRPr lang="ru-RU" b="0" dirty="0">
            <a:latin typeface="Century Gothic" panose="020B0502020202020204" pitchFamily="34" charset="0"/>
          </a:endParaRPr>
        </a:p>
      </dgm:t>
    </dgm:pt>
    <dgm:pt modelId="{66863FE0-58A6-43EA-9C81-C9B1EB5DD9DD}" type="parTrans" cxnId="{D14073A7-FAD9-4359-8681-34561E986E92}">
      <dgm:prSet/>
      <dgm:spPr/>
      <dgm:t>
        <a:bodyPr/>
        <a:lstStyle/>
        <a:p>
          <a:endParaRPr lang="ru-RU" b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71BCD5A4-2112-44DA-B82C-86067C3B6556}" type="sibTrans" cxnId="{D14073A7-FAD9-4359-8681-34561E986E92}">
      <dgm:prSet/>
      <dgm:spPr/>
      <dgm:t>
        <a:bodyPr/>
        <a:lstStyle/>
        <a:p>
          <a:endParaRPr lang="ru-RU" b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8784548D-2129-47B6-89C4-F6D18094FF07}">
      <dgm:prSet phldrT="[Текст]"/>
      <dgm:spPr/>
      <dgm:t>
        <a:bodyPr/>
        <a:lstStyle/>
        <a:p>
          <a:r>
            <a:rPr lang="ru-RU" b="0" dirty="0" smtClean="0">
              <a:latin typeface="Century Gothic" panose="020B0502020202020204" pitchFamily="34" charset="0"/>
            </a:rPr>
            <a:t>Надежность сохранности информации</a:t>
          </a:r>
          <a:endParaRPr lang="ru-RU" b="0" dirty="0">
            <a:latin typeface="Century Gothic" panose="020B0502020202020204" pitchFamily="34" charset="0"/>
          </a:endParaRPr>
        </a:p>
      </dgm:t>
    </dgm:pt>
    <dgm:pt modelId="{B8D2A3AD-CED6-4534-88D9-DC90F6B2D641}" type="parTrans" cxnId="{B0495FEF-4A63-4E3D-966A-FD69FF2E4FCE}">
      <dgm:prSet/>
      <dgm:spPr/>
      <dgm:t>
        <a:bodyPr/>
        <a:lstStyle/>
        <a:p>
          <a:endParaRPr lang="ru-RU" b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C42B10EC-77D8-445B-B512-F12EC8F851AD}" type="sibTrans" cxnId="{B0495FEF-4A63-4E3D-966A-FD69FF2E4FCE}">
      <dgm:prSet/>
      <dgm:spPr/>
      <dgm:t>
        <a:bodyPr/>
        <a:lstStyle/>
        <a:p>
          <a:endParaRPr lang="ru-RU" b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113C7A98-28F7-475D-83F2-5712DC5E2D47}" type="pres">
      <dgm:prSet presAssocID="{BAC07E47-8077-4FFD-98CB-B0E796A4D72D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287DB5F-1DF5-4C71-9ABB-A9630DE2827A}" type="pres">
      <dgm:prSet presAssocID="{FDCCFCDF-0AB5-48D1-98C6-0C158ABBC922}" presName="hierRoot1" presStyleCnt="0">
        <dgm:presLayoutVars>
          <dgm:hierBranch val="init"/>
        </dgm:presLayoutVars>
      </dgm:prSet>
      <dgm:spPr/>
    </dgm:pt>
    <dgm:pt modelId="{C18A42DA-DCBD-43B4-9F17-D2BA506928D6}" type="pres">
      <dgm:prSet presAssocID="{FDCCFCDF-0AB5-48D1-98C6-0C158ABBC922}" presName="rootComposite1" presStyleCnt="0"/>
      <dgm:spPr/>
    </dgm:pt>
    <dgm:pt modelId="{F17193CC-3F74-46FD-B40F-2282AC254CF9}" type="pres">
      <dgm:prSet presAssocID="{FDCCFCDF-0AB5-48D1-98C6-0C158ABBC922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7FD8066-AC47-4492-AE16-E545FCDA0EFD}" type="pres">
      <dgm:prSet presAssocID="{FDCCFCDF-0AB5-48D1-98C6-0C158ABBC922}" presName="topArc1" presStyleLbl="parChTrans1D1" presStyleIdx="0" presStyleCnt="8"/>
      <dgm:spPr/>
    </dgm:pt>
    <dgm:pt modelId="{D3E6D1AF-F145-4568-A67D-6D24753DB3D1}" type="pres">
      <dgm:prSet presAssocID="{FDCCFCDF-0AB5-48D1-98C6-0C158ABBC922}" presName="bottomArc1" presStyleLbl="parChTrans1D1" presStyleIdx="1" presStyleCnt="8"/>
      <dgm:spPr/>
    </dgm:pt>
    <dgm:pt modelId="{0690E313-8361-47D7-BD5D-F82089BA3E5D}" type="pres">
      <dgm:prSet presAssocID="{FDCCFCDF-0AB5-48D1-98C6-0C158ABBC922}" presName="topConnNode1" presStyleLbl="node1" presStyleIdx="0" presStyleCnt="0"/>
      <dgm:spPr/>
      <dgm:t>
        <a:bodyPr/>
        <a:lstStyle/>
        <a:p>
          <a:endParaRPr lang="ru-RU"/>
        </a:p>
      </dgm:t>
    </dgm:pt>
    <dgm:pt modelId="{F381CB15-3617-4E46-92C2-275C5F2CD6D4}" type="pres">
      <dgm:prSet presAssocID="{FDCCFCDF-0AB5-48D1-98C6-0C158ABBC922}" presName="hierChild2" presStyleCnt="0"/>
      <dgm:spPr/>
    </dgm:pt>
    <dgm:pt modelId="{A200D798-FA57-4308-B4C6-2B8B29A6892C}" type="pres">
      <dgm:prSet presAssocID="{FDCCFCDF-0AB5-48D1-98C6-0C158ABBC922}" presName="hierChild3" presStyleCnt="0"/>
      <dgm:spPr/>
    </dgm:pt>
    <dgm:pt modelId="{D9105B24-67E2-4525-93C3-00A7F3D90325}" type="pres">
      <dgm:prSet presAssocID="{88A42C11-49BE-4C6E-8955-D36D12E48CE0}" presName="hierRoot1" presStyleCnt="0">
        <dgm:presLayoutVars>
          <dgm:hierBranch val="init"/>
        </dgm:presLayoutVars>
      </dgm:prSet>
      <dgm:spPr/>
    </dgm:pt>
    <dgm:pt modelId="{074CA442-8668-4E20-8C3F-34C6B631EB29}" type="pres">
      <dgm:prSet presAssocID="{88A42C11-49BE-4C6E-8955-D36D12E48CE0}" presName="rootComposite1" presStyleCnt="0"/>
      <dgm:spPr/>
    </dgm:pt>
    <dgm:pt modelId="{83A153DB-ED1C-4938-9D93-FDC7C4735AC8}" type="pres">
      <dgm:prSet presAssocID="{88A42C11-49BE-4C6E-8955-D36D12E48CE0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6D7BB1-EE22-4A62-8DB0-4ECE15D270BC}" type="pres">
      <dgm:prSet presAssocID="{88A42C11-49BE-4C6E-8955-D36D12E48CE0}" presName="topArc1" presStyleLbl="parChTrans1D1" presStyleIdx="2" presStyleCnt="8"/>
      <dgm:spPr/>
    </dgm:pt>
    <dgm:pt modelId="{D1D64221-4EFC-4C94-AD8D-72C9339D6EAB}" type="pres">
      <dgm:prSet presAssocID="{88A42C11-49BE-4C6E-8955-D36D12E48CE0}" presName="bottomArc1" presStyleLbl="parChTrans1D1" presStyleIdx="3" presStyleCnt="8"/>
      <dgm:spPr/>
    </dgm:pt>
    <dgm:pt modelId="{917A8E77-4A26-4D11-A6CA-320E45AB9F4D}" type="pres">
      <dgm:prSet presAssocID="{88A42C11-49BE-4C6E-8955-D36D12E48CE0}" presName="topConnNode1" presStyleLbl="node1" presStyleIdx="0" presStyleCnt="0"/>
      <dgm:spPr/>
      <dgm:t>
        <a:bodyPr/>
        <a:lstStyle/>
        <a:p>
          <a:endParaRPr lang="ru-RU"/>
        </a:p>
      </dgm:t>
    </dgm:pt>
    <dgm:pt modelId="{7E8B51A7-367B-491D-BB48-84B1760A81B8}" type="pres">
      <dgm:prSet presAssocID="{88A42C11-49BE-4C6E-8955-D36D12E48CE0}" presName="hierChild2" presStyleCnt="0"/>
      <dgm:spPr/>
    </dgm:pt>
    <dgm:pt modelId="{4B1D94A0-572C-451D-8AC0-165B73D51132}" type="pres">
      <dgm:prSet presAssocID="{88A42C11-49BE-4C6E-8955-D36D12E48CE0}" presName="hierChild3" presStyleCnt="0"/>
      <dgm:spPr/>
    </dgm:pt>
    <dgm:pt modelId="{EF554C95-2F2C-496E-A7C5-5B2411B16C10}" type="pres">
      <dgm:prSet presAssocID="{999DB457-B073-4FE1-B542-8FFF160AF094}" presName="hierRoot1" presStyleCnt="0">
        <dgm:presLayoutVars>
          <dgm:hierBranch val="init"/>
        </dgm:presLayoutVars>
      </dgm:prSet>
      <dgm:spPr/>
    </dgm:pt>
    <dgm:pt modelId="{5DD9E7DE-1EB0-4024-9D77-DB74BC5C0FB4}" type="pres">
      <dgm:prSet presAssocID="{999DB457-B073-4FE1-B542-8FFF160AF094}" presName="rootComposite1" presStyleCnt="0"/>
      <dgm:spPr/>
    </dgm:pt>
    <dgm:pt modelId="{E2DCB386-B8EB-4531-B32D-67E3562F8B33}" type="pres">
      <dgm:prSet presAssocID="{999DB457-B073-4FE1-B542-8FFF160AF094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DDC358-1B24-4A44-9508-14E497B7E25C}" type="pres">
      <dgm:prSet presAssocID="{999DB457-B073-4FE1-B542-8FFF160AF094}" presName="topArc1" presStyleLbl="parChTrans1D1" presStyleIdx="4" presStyleCnt="8"/>
      <dgm:spPr/>
    </dgm:pt>
    <dgm:pt modelId="{EF4042A6-5C4B-4B44-B13C-D65AC798F8E0}" type="pres">
      <dgm:prSet presAssocID="{999DB457-B073-4FE1-B542-8FFF160AF094}" presName="bottomArc1" presStyleLbl="parChTrans1D1" presStyleIdx="5" presStyleCnt="8"/>
      <dgm:spPr/>
    </dgm:pt>
    <dgm:pt modelId="{88F5FE2B-3FC5-4531-B0B4-0F12CCE42CAE}" type="pres">
      <dgm:prSet presAssocID="{999DB457-B073-4FE1-B542-8FFF160AF094}" presName="topConnNode1" presStyleLbl="node1" presStyleIdx="0" presStyleCnt="0"/>
      <dgm:spPr/>
      <dgm:t>
        <a:bodyPr/>
        <a:lstStyle/>
        <a:p>
          <a:endParaRPr lang="ru-RU"/>
        </a:p>
      </dgm:t>
    </dgm:pt>
    <dgm:pt modelId="{B708A726-D2D3-4DCC-9DCC-4C8CBE8B5701}" type="pres">
      <dgm:prSet presAssocID="{999DB457-B073-4FE1-B542-8FFF160AF094}" presName="hierChild2" presStyleCnt="0"/>
      <dgm:spPr/>
    </dgm:pt>
    <dgm:pt modelId="{79FBD972-F332-4C62-B61D-D18AAAD81A3F}" type="pres">
      <dgm:prSet presAssocID="{999DB457-B073-4FE1-B542-8FFF160AF094}" presName="hierChild3" presStyleCnt="0"/>
      <dgm:spPr/>
    </dgm:pt>
    <dgm:pt modelId="{CE158CD4-4C11-4D9D-BCC1-2D5F73E7A4F4}" type="pres">
      <dgm:prSet presAssocID="{8784548D-2129-47B6-89C4-F6D18094FF07}" presName="hierRoot1" presStyleCnt="0">
        <dgm:presLayoutVars>
          <dgm:hierBranch val="init"/>
        </dgm:presLayoutVars>
      </dgm:prSet>
      <dgm:spPr/>
    </dgm:pt>
    <dgm:pt modelId="{23606EED-7D7C-4F9C-8CFF-7C4D6C8B6FE6}" type="pres">
      <dgm:prSet presAssocID="{8784548D-2129-47B6-89C4-F6D18094FF07}" presName="rootComposite1" presStyleCnt="0"/>
      <dgm:spPr/>
    </dgm:pt>
    <dgm:pt modelId="{081A3941-7A51-4EB6-AED4-B163D0F51EA3}" type="pres">
      <dgm:prSet presAssocID="{8784548D-2129-47B6-89C4-F6D18094FF07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83D5A9B-DD9A-446F-A2F0-290D0EC250E3}" type="pres">
      <dgm:prSet presAssocID="{8784548D-2129-47B6-89C4-F6D18094FF07}" presName="topArc1" presStyleLbl="parChTrans1D1" presStyleIdx="6" presStyleCnt="8"/>
      <dgm:spPr/>
    </dgm:pt>
    <dgm:pt modelId="{41D815AB-8A44-4290-A187-235035ABA89F}" type="pres">
      <dgm:prSet presAssocID="{8784548D-2129-47B6-89C4-F6D18094FF07}" presName="bottomArc1" presStyleLbl="parChTrans1D1" presStyleIdx="7" presStyleCnt="8"/>
      <dgm:spPr/>
    </dgm:pt>
    <dgm:pt modelId="{3E889FFE-C3F9-4D02-BD9B-751D3BB425E2}" type="pres">
      <dgm:prSet presAssocID="{8784548D-2129-47B6-89C4-F6D18094FF07}" presName="topConnNode1" presStyleLbl="node1" presStyleIdx="0" presStyleCnt="0"/>
      <dgm:spPr/>
      <dgm:t>
        <a:bodyPr/>
        <a:lstStyle/>
        <a:p>
          <a:endParaRPr lang="ru-RU"/>
        </a:p>
      </dgm:t>
    </dgm:pt>
    <dgm:pt modelId="{4E377259-00BD-41F9-8EE5-BE7A8648DBCF}" type="pres">
      <dgm:prSet presAssocID="{8784548D-2129-47B6-89C4-F6D18094FF07}" presName="hierChild2" presStyleCnt="0"/>
      <dgm:spPr/>
    </dgm:pt>
    <dgm:pt modelId="{13793668-AF0F-4060-9448-3AAEA6A2FA9A}" type="pres">
      <dgm:prSet presAssocID="{8784548D-2129-47B6-89C4-F6D18094FF07}" presName="hierChild3" presStyleCnt="0"/>
      <dgm:spPr/>
    </dgm:pt>
  </dgm:ptLst>
  <dgm:cxnLst>
    <dgm:cxn modelId="{7626FE61-C828-458C-A5DB-5953D55036BD}" type="presOf" srcId="{FDCCFCDF-0AB5-48D1-98C6-0C158ABBC922}" destId="{F17193CC-3F74-46FD-B40F-2282AC254CF9}" srcOrd="0" destOrd="0" presId="urn:microsoft.com/office/officeart/2008/layout/HalfCircleOrganizationChart"/>
    <dgm:cxn modelId="{85527D1D-3109-455B-B816-4101BCC6465B}" type="presOf" srcId="{8784548D-2129-47B6-89C4-F6D18094FF07}" destId="{081A3941-7A51-4EB6-AED4-B163D0F51EA3}" srcOrd="0" destOrd="0" presId="urn:microsoft.com/office/officeart/2008/layout/HalfCircleOrganizationChart"/>
    <dgm:cxn modelId="{BBE5232B-864D-43F2-B2CE-35BD37969A88}" type="presOf" srcId="{8784548D-2129-47B6-89C4-F6D18094FF07}" destId="{3E889FFE-C3F9-4D02-BD9B-751D3BB425E2}" srcOrd="1" destOrd="0" presId="urn:microsoft.com/office/officeart/2008/layout/HalfCircleOrganizationChart"/>
    <dgm:cxn modelId="{07D10DCC-4E5D-49B8-A9DF-A065680199E3}" type="presOf" srcId="{88A42C11-49BE-4C6E-8955-D36D12E48CE0}" destId="{917A8E77-4A26-4D11-A6CA-320E45AB9F4D}" srcOrd="1" destOrd="0" presId="urn:microsoft.com/office/officeart/2008/layout/HalfCircleOrganizationChart"/>
    <dgm:cxn modelId="{EC46B2CD-6F89-467D-ADDD-BCE9A0941F6E}" type="presOf" srcId="{FDCCFCDF-0AB5-48D1-98C6-0C158ABBC922}" destId="{0690E313-8361-47D7-BD5D-F82089BA3E5D}" srcOrd="1" destOrd="0" presId="urn:microsoft.com/office/officeart/2008/layout/HalfCircleOrganizationChart"/>
    <dgm:cxn modelId="{D14073A7-FAD9-4359-8681-34561E986E92}" srcId="{BAC07E47-8077-4FFD-98CB-B0E796A4D72D}" destId="{999DB457-B073-4FE1-B542-8FFF160AF094}" srcOrd="2" destOrd="0" parTransId="{66863FE0-58A6-43EA-9C81-C9B1EB5DD9DD}" sibTransId="{71BCD5A4-2112-44DA-B82C-86067C3B6556}"/>
    <dgm:cxn modelId="{52B771A2-A5D6-4F8D-B85E-11D087F1E4D2}" type="presOf" srcId="{999DB457-B073-4FE1-B542-8FFF160AF094}" destId="{88F5FE2B-3FC5-4531-B0B4-0F12CCE42CAE}" srcOrd="1" destOrd="0" presId="urn:microsoft.com/office/officeart/2008/layout/HalfCircleOrganizationChart"/>
    <dgm:cxn modelId="{25442850-782C-4D85-8930-0CF65C60D086}" srcId="{BAC07E47-8077-4FFD-98CB-B0E796A4D72D}" destId="{FDCCFCDF-0AB5-48D1-98C6-0C158ABBC922}" srcOrd="0" destOrd="0" parTransId="{95E4E356-4BEA-4403-8822-D39FB49BEF65}" sibTransId="{F0EDA2ED-2F57-4DC2-8A0F-3A6B269105B3}"/>
    <dgm:cxn modelId="{456DDC5E-033B-44DB-BC64-DC5F1F8E0949}" type="presOf" srcId="{BAC07E47-8077-4FFD-98CB-B0E796A4D72D}" destId="{113C7A98-28F7-475D-83F2-5712DC5E2D47}" srcOrd="0" destOrd="0" presId="urn:microsoft.com/office/officeart/2008/layout/HalfCircleOrganizationChart"/>
    <dgm:cxn modelId="{28B980FE-0F8A-4AF9-BE7E-5C82465D013A}" type="presOf" srcId="{88A42C11-49BE-4C6E-8955-D36D12E48CE0}" destId="{83A153DB-ED1C-4938-9D93-FDC7C4735AC8}" srcOrd="0" destOrd="0" presId="urn:microsoft.com/office/officeart/2008/layout/HalfCircleOrganizationChart"/>
    <dgm:cxn modelId="{DAB2894C-456E-447B-9A82-B016F6FD9FAF}" type="presOf" srcId="{999DB457-B073-4FE1-B542-8FFF160AF094}" destId="{E2DCB386-B8EB-4531-B32D-67E3562F8B33}" srcOrd="0" destOrd="0" presId="urn:microsoft.com/office/officeart/2008/layout/HalfCircleOrganizationChart"/>
    <dgm:cxn modelId="{436B23E6-6845-401F-89FF-4F3A4A8700C8}" srcId="{BAC07E47-8077-4FFD-98CB-B0E796A4D72D}" destId="{88A42C11-49BE-4C6E-8955-D36D12E48CE0}" srcOrd="1" destOrd="0" parTransId="{8946B288-8646-48C1-BC50-CCA2CD6C225D}" sibTransId="{0BCDC643-E123-49A0-927B-0CC4028ABFB5}"/>
    <dgm:cxn modelId="{B0495FEF-4A63-4E3D-966A-FD69FF2E4FCE}" srcId="{BAC07E47-8077-4FFD-98CB-B0E796A4D72D}" destId="{8784548D-2129-47B6-89C4-F6D18094FF07}" srcOrd="3" destOrd="0" parTransId="{B8D2A3AD-CED6-4534-88D9-DC90F6B2D641}" sibTransId="{C42B10EC-77D8-445B-B512-F12EC8F851AD}"/>
    <dgm:cxn modelId="{910EB410-4828-4C20-8E02-3A5D61862FCB}" type="presParOf" srcId="{113C7A98-28F7-475D-83F2-5712DC5E2D47}" destId="{8287DB5F-1DF5-4C71-9ABB-A9630DE2827A}" srcOrd="0" destOrd="0" presId="urn:microsoft.com/office/officeart/2008/layout/HalfCircleOrganizationChart"/>
    <dgm:cxn modelId="{A95F43B9-2C2F-4FF8-A0A0-5A8BD7BDA6F3}" type="presParOf" srcId="{8287DB5F-1DF5-4C71-9ABB-A9630DE2827A}" destId="{C18A42DA-DCBD-43B4-9F17-D2BA506928D6}" srcOrd="0" destOrd="0" presId="urn:microsoft.com/office/officeart/2008/layout/HalfCircleOrganizationChart"/>
    <dgm:cxn modelId="{86080054-DF1C-4FB4-9F70-DD23BBB7315C}" type="presParOf" srcId="{C18A42DA-DCBD-43B4-9F17-D2BA506928D6}" destId="{F17193CC-3F74-46FD-B40F-2282AC254CF9}" srcOrd="0" destOrd="0" presId="urn:microsoft.com/office/officeart/2008/layout/HalfCircleOrganizationChart"/>
    <dgm:cxn modelId="{133B9E4D-BA81-4B5B-802A-B70B8FEB42F4}" type="presParOf" srcId="{C18A42DA-DCBD-43B4-9F17-D2BA506928D6}" destId="{67FD8066-AC47-4492-AE16-E545FCDA0EFD}" srcOrd="1" destOrd="0" presId="urn:microsoft.com/office/officeart/2008/layout/HalfCircleOrganizationChart"/>
    <dgm:cxn modelId="{F7690A4F-7818-4963-AEFA-8DBD2D4BD29B}" type="presParOf" srcId="{C18A42DA-DCBD-43B4-9F17-D2BA506928D6}" destId="{D3E6D1AF-F145-4568-A67D-6D24753DB3D1}" srcOrd="2" destOrd="0" presId="urn:microsoft.com/office/officeart/2008/layout/HalfCircleOrganizationChart"/>
    <dgm:cxn modelId="{0C44E0BD-12EE-4CE8-A261-71A905AAA3EE}" type="presParOf" srcId="{C18A42DA-DCBD-43B4-9F17-D2BA506928D6}" destId="{0690E313-8361-47D7-BD5D-F82089BA3E5D}" srcOrd="3" destOrd="0" presId="urn:microsoft.com/office/officeart/2008/layout/HalfCircleOrganizationChart"/>
    <dgm:cxn modelId="{3D50E265-6B44-408A-9646-A6D22242197D}" type="presParOf" srcId="{8287DB5F-1DF5-4C71-9ABB-A9630DE2827A}" destId="{F381CB15-3617-4E46-92C2-275C5F2CD6D4}" srcOrd="1" destOrd="0" presId="urn:microsoft.com/office/officeart/2008/layout/HalfCircleOrganizationChart"/>
    <dgm:cxn modelId="{96CB3EF4-D027-4509-A6AF-0E4DDCC7CD12}" type="presParOf" srcId="{8287DB5F-1DF5-4C71-9ABB-A9630DE2827A}" destId="{A200D798-FA57-4308-B4C6-2B8B29A6892C}" srcOrd="2" destOrd="0" presId="urn:microsoft.com/office/officeart/2008/layout/HalfCircleOrganizationChart"/>
    <dgm:cxn modelId="{A7E33FC2-9D6D-48A6-856C-B19603760787}" type="presParOf" srcId="{113C7A98-28F7-475D-83F2-5712DC5E2D47}" destId="{D9105B24-67E2-4525-93C3-00A7F3D90325}" srcOrd="1" destOrd="0" presId="urn:microsoft.com/office/officeart/2008/layout/HalfCircleOrganizationChart"/>
    <dgm:cxn modelId="{8E216472-413C-4D47-868A-18B0EF609A21}" type="presParOf" srcId="{D9105B24-67E2-4525-93C3-00A7F3D90325}" destId="{074CA442-8668-4E20-8C3F-34C6B631EB29}" srcOrd="0" destOrd="0" presId="urn:microsoft.com/office/officeart/2008/layout/HalfCircleOrganizationChart"/>
    <dgm:cxn modelId="{62A52395-1F6C-4E55-A830-9A5578F76F5A}" type="presParOf" srcId="{074CA442-8668-4E20-8C3F-34C6B631EB29}" destId="{83A153DB-ED1C-4938-9D93-FDC7C4735AC8}" srcOrd="0" destOrd="0" presId="urn:microsoft.com/office/officeart/2008/layout/HalfCircleOrganizationChart"/>
    <dgm:cxn modelId="{39461365-7B3A-4BD9-A7CE-A90385FEE01B}" type="presParOf" srcId="{074CA442-8668-4E20-8C3F-34C6B631EB29}" destId="{316D7BB1-EE22-4A62-8DB0-4ECE15D270BC}" srcOrd="1" destOrd="0" presId="urn:microsoft.com/office/officeart/2008/layout/HalfCircleOrganizationChart"/>
    <dgm:cxn modelId="{7CC4005D-9F9A-420D-9DD5-C5EFED5DBA85}" type="presParOf" srcId="{074CA442-8668-4E20-8C3F-34C6B631EB29}" destId="{D1D64221-4EFC-4C94-AD8D-72C9339D6EAB}" srcOrd="2" destOrd="0" presId="urn:microsoft.com/office/officeart/2008/layout/HalfCircleOrganizationChart"/>
    <dgm:cxn modelId="{7FD02F81-0B53-4490-9A85-C94DDEB7FDA1}" type="presParOf" srcId="{074CA442-8668-4E20-8C3F-34C6B631EB29}" destId="{917A8E77-4A26-4D11-A6CA-320E45AB9F4D}" srcOrd="3" destOrd="0" presId="urn:microsoft.com/office/officeart/2008/layout/HalfCircleOrganizationChart"/>
    <dgm:cxn modelId="{21B28340-D461-4DD5-9835-740DD01F86B2}" type="presParOf" srcId="{D9105B24-67E2-4525-93C3-00A7F3D90325}" destId="{7E8B51A7-367B-491D-BB48-84B1760A81B8}" srcOrd="1" destOrd="0" presId="urn:microsoft.com/office/officeart/2008/layout/HalfCircleOrganizationChart"/>
    <dgm:cxn modelId="{CEB9E1FE-3906-43CE-8118-7BCD3FB80C54}" type="presParOf" srcId="{D9105B24-67E2-4525-93C3-00A7F3D90325}" destId="{4B1D94A0-572C-451D-8AC0-165B73D51132}" srcOrd="2" destOrd="0" presId="urn:microsoft.com/office/officeart/2008/layout/HalfCircleOrganizationChart"/>
    <dgm:cxn modelId="{AB44457E-BCC2-4030-AA66-473926484E17}" type="presParOf" srcId="{113C7A98-28F7-475D-83F2-5712DC5E2D47}" destId="{EF554C95-2F2C-496E-A7C5-5B2411B16C10}" srcOrd="2" destOrd="0" presId="urn:microsoft.com/office/officeart/2008/layout/HalfCircleOrganizationChart"/>
    <dgm:cxn modelId="{2A8C9FE1-AD88-486C-9CF8-5BB914031EA8}" type="presParOf" srcId="{EF554C95-2F2C-496E-A7C5-5B2411B16C10}" destId="{5DD9E7DE-1EB0-4024-9D77-DB74BC5C0FB4}" srcOrd="0" destOrd="0" presId="urn:microsoft.com/office/officeart/2008/layout/HalfCircleOrganizationChart"/>
    <dgm:cxn modelId="{4E9ECE55-A1FE-4819-8F22-AEFCD9970C03}" type="presParOf" srcId="{5DD9E7DE-1EB0-4024-9D77-DB74BC5C0FB4}" destId="{E2DCB386-B8EB-4531-B32D-67E3562F8B33}" srcOrd="0" destOrd="0" presId="urn:microsoft.com/office/officeart/2008/layout/HalfCircleOrganizationChart"/>
    <dgm:cxn modelId="{85DA1CCF-1ECB-4C31-AC73-CCDA72846DEC}" type="presParOf" srcId="{5DD9E7DE-1EB0-4024-9D77-DB74BC5C0FB4}" destId="{FDDDC358-1B24-4A44-9508-14E497B7E25C}" srcOrd="1" destOrd="0" presId="urn:microsoft.com/office/officeart/2008/layout/HalfCircleOrganizationChart"/>
    <dgm:cxn modelId="{5634B8C6-5DDC-45BC-A865-F3BBCECC7304}" type="presParOf" srcId="{5DD9E7DE-1EB0-4024-9D77-DB74BC5C0FB4}" destId="{EF4042A6-5C4B-4B44-B13C-D65AC798F8E0}" srcOrd="2" destOrd="0" presId="urn:microsoft.com/office/officeart/2008/layout/HalfCircleOrganizationChart"/>
    <dgm:cxn modelId="{41B99F4D-16A2-4CF5-AD1F-7B1980490DE1}" type="presParOf" srcId="{5DD9E7DE-1EB0-4024-9D77-DB74BC5C0FB4}" destId="{88F5FE2B-3FC5-4531-B0B4-0F12CCE42CAE}" srcOrd="3" destOrd="0" presId="urn:microsoft.com/office/officeart/2008/layout/HalfCircleOrganizationChart"/>
    <dgm:cxn modelId="{DA451CE5-8503-4A50-B9C8-ECC72A52CAF1}" type="presParOf" srcId="{EF554C95-2F2C-496E-A7C5-5B2411B16C10}" destId="{B708A726-D2D3-4DCC-9DCC-4C8CBE8B5701}" srcOrd="1" destOrd="0" presId="urn:microsoft.com/office/officeart/2008/layout/HalfCircleOrganizationChart"/>
    <dgm:cxn modelId="{87C4BE7E-5275-428A-BBCA-8F86D135E7A7}" type="presParOf" srcId="{EF554C95-2F2C-496E-A7C5-5B2411B16C10}" destId="{79FBD972-F332-4C62-B61D-D18AAAD81A3F}" srcOrd="2" destOrd="0" presId="urn:microsoft.com/office/officeart/2008/layout/HalfCircleOrganizationChart"/>
    <dgm:cxn modelId="{59A96B35-688F-4F10-921A-92BDE648371B}" type="presParOf" srcId="{113C7A98-28F7-475D-83F2-5712DC5E2D47}" destId="{CE158CD4-4C11-4D9D-BCC1-2D5F73E7A4F4}" srcOrd="3" destOrd="0" presId="urn:microsoft.com/office/officeart/2008/layout/HalfCircleOrganizationChart"/>
    <dgm:cxn modelId="{463BB276-6821-4FB3-876F-F7FE74D96695}" type="presParOf" srcId="{CE158CD4-4C11-4D9D-BCC1-2D5F73E7A4F4}" destId="{23606EED-7D7C-4F9C-8CFF-7C4D6C8B6FE6}" srcOrd="0" destOrd="0" presId="urn:microsoft.com/office/officeart/2008/layout/HalfCircleOrganizationChart"/>
    <dgm:cxn modelId="{01E1FA28-011A-405D-AE0C-052D5296EED9}" type="presParOf" srcId="{23606EED-7D7C-4F9C-8CFF-7C4D6C8B6FE6}" destId="{081A3941-7A51-4EB6-AED4-B163D0F51EA3}" srcOrd="0" destOrd="0" presId="urn:microsoft.com/office/officeart/2008/layout/HalfCircleOrganizationChart"/>
    <dgm:cxn modelId="{F6AB5738-0C28-48EC-BF6A-E0BD8ED52963}" type="presParOf" srcId="{23606EED-7D7C-4F9C-8CFF-7C4D6C8B6FE6}" destId="{D83D5A9B-DD9A-446F-A2F0-290D0EC250E3}" srcOrd="1" destOrd="0" presId="urn:microsoft.com/office/officeart/2008/layout/HalfCircleOrganizationChart"/>
    <dgm:cxn modelId="{233A1A56-5677-4387-8B15-64C7B3244ADF}" type="presParOf" srcId="{23606EED-7D7C-4F9C-8CFF-7C4D6C8B6FE6}" destId="{41D815AB-8A44-4290-A187-235035ABA89F}" srcOrd="2" destOrd="0" presId="urn:microsoft.com/office/officeart/2008/layout/HalfCircleOrganizationChart"/>
    <dgm:cxn modelId="{DB38E1EE-2B02-4263-A8F4-3FF8EFEAB9F6}" type="presParOf" srcId="{23606EED-7D7C-4F9C-8CFF-7C4D6C8B6FE6}" destId="{3E889FFE-C3F9-4D02-BD9B-751D3BB425E2}" srcOrd="3" destOrd="0" presId="urn:microsoft.com/office/officeart/2008/layout/HalfCircleOrganizationChart"/>
    <dgm:cxn modelId="{E70900C2-C062-4017-909A-DD5DF55670C9}" type="presParOf" srcId="{CE158CD4-4C11-4D9D-BCC1-2D5F73E7A4F4}" destId="{4E377259-00BD-41F9-8EE5-BE7A8648DBCF}" srcOrd="1" destOrd="0" presId="urn:microsoft.com/office/officeart/2008/layout/HalfCircleOrganizationChart"/>
    <dgm:cxn modelId="{385C557C-EE0A-427C-BC9D-CF60B1A5DFE2}" type="presParOf" srcId="{CE158CD4-4C11-4D9D-BCC1-2D5F73E7A4F4}" destId="{13793668-AF0F-4060-9448-3AAEA6A2FA9A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5F1933-3A60-4668-8CFA-F319B5D5DF7C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E7039A8-C3CB-4D0F-A436-49FCB5C32F2F}">
      <dgm:prSet phldrT="[Текст]"/>
      <dgm:spPr/>
      <dgm:t>
        <a:bodyPr/>
        <a:lstStyle/>
        <a:p>
          <a:pPr algn="ctr"/>
          <a:r>
            <a:rPr lang="ru-RU" b="0" dirty="0" smtClean="0">
              <a:ln>
                <a:noFill/>
              </a:ln>
              <a:solidFill>
                <a:srgbClr val="274FA4"/>
              </a:solidFill>
              <a:latin typeface="Century Gothic" panose="020B0502020202020204" pitchFamily="34" charset="0"/>
            </a:rPr>
            <a:t>Ветераны труда</a:t>
          </a:r>
          <a:endParaRPr lang="ru-RU" b="0" dirty="0">
            <a:ln>
              <a:noFill/>
            </a:ln>
            <a:solidFill>
              <a:srgbClr val="274FA4"/>
            </a:solidFill>
            <a:latin typeface="Century Gothic" panose="020B0502020202020204" pitchFamily="34" charset="0"/>
          </a:endParaRPr>
        </a:p>
      </dgm:t>
    </dgm:pt>
    <dgm:pt modelId="{A1000294-74C6-468B-8909-1D3AA4B07C06}" type="parTrans" cxnId="{9AAD1596-750D-42BF-BDB4-4229A2D099E1}">
      <dgm:prSet/>
      <dgm:spPr/>
      <dgm:t>
        <a:bodyPr/>
        <a:lstStyle/>
        <a:p>
          <a:endParaRPr lang="ru-RU">
            <a:solidFill>
              <a:srgbClr val="274FA4"/>
            </a:solidFill>
          </a:endParaRPr>
        </a:p>
      </dgm:t>
    </dgm:pt>
    <dgm:pt modelId="{BCE540F1-8D4B-434C-AC03-3C9BF134E4BD}" type="sibTrans" cxnId="{9AAD1596-750D-42BF-BDB4-4229A2D099E1}">
      <dgm:prSet/>
      <dgm:spPr/>
      <dgm:t>
        <a:bodyPr/>
        <a:lstStyle/>
        <a:p>
          <a:endParaRPr lang="ru-RU">
            <a:solidFill>
              <a:srgbClr val="274FA4"/>
            </a:solidFill>
          </a:endParaRPr>
        </a:p>
      </dgm:t>
    </dgm:pt>
    <dgm:pt modelId="{03AA99C9-D6EB-4D01-BED7-E5C7D4493B27}">
      <dgm:prSet phldrT="[Текст]"/>
      <dgm:spPr/>
      <dgm:t>
        <a:bodyPr/>
        <a:lstStyle/>
        <a:p>
          <a:pPr algn="ctr"/>
          <a:r>
            <a:rPr lang="ru-RU" b="0" dirty="0" smtClean="0">
              <a:ln>
                <a:noFill/>
              </a:ln>
              <a:solidFill>
                <a:srgbClr val="274FA4"/>
              </a:solidFill>
              <a:latin typeface="Century Gothic" panose="020B0502020202020204" pitchFamily="34" charset="0"/>
            </a:rPr>
            <a:t>Метрические книги православных и магометанских приходов</a:t>
          </a:r>
          <a:endParaRPr lang="ru-RU" b="0" dirty="0">
            <a:ln>
              <a:noFill/>
            </a:ln>
            <a:solidFill>
              <a:srgbClr val="274FA4"/>
            </a:solidFill>
            <a:latin typeface="Century Gothic" panose="020B0502020202020204" pitchFamily="34" charset="0"/>
          </a:endParaRPr>
        </a:p>
      </dgm:t>
    </dgm:pt>
    <dgm:pt modelId="{9695D0BA-68E1-468D-B39C-EC444B1E97CB}" type="parTrans" cxnId="{8DDE07C5-3398-484A-8C29-F9C6CA389A71}">
      <dgm:prSet/>
      <dgm:spPr/>
      <dgm:t>
        <a:bodyPr/>
        <a:lstStyle/>
        <a:p>
          <a:endParaRPr lang="ru-RU">
            <a:solidFill>
              <a:srgbClr val="274FA4"/>
            </a:solidFill>
          </a:endParaRPr>
        </a:p>
      </dgm:t>
    </dgm:pt>
    <dgm:pt modelId="{E0E241D1-1E5F-4120-876C-EFEFB8023728}" type="sibTrans" cxnId="{8DDE07C5-3398-484A-8C29-F9C6CA389A71}">
      <dgm:prSet/>
      <dgm:spPr/>
      <dgm:t>
        <a:bodyPr/>
        <a:lstStyle/>
        <a:p>
          <a:endParaRPr lang="ru-RU">
            <a:solidFill>
              <a:srgbClr val="274FA4"/>
            </a:solidFill>
          </a:endParaRPr>
        </a:p>
      </dgm:t>
    </dgm:pt>
    <dgm:pt modelId="{B10938BB-692F-4164-97A6-82C95EAD4D26}">
      <dgm:prSet phldrT="[Текст]"/>
      <dgm:spPr/>
      <dgm:t>
        <a:bodyPr/>
        <a:lstStyle/>
        <a:p>
          <a:pPr algn="ctr"/>
          <a:r>
            <a:rPr lang="ru-RU" b="0" dirty="0" smtClean="0">
              <a:ln>
                <a:noFill/>
              </a:ln>
              <a:solidFill>
                <a:srgbClr val="274FA4"/>
              </a:solidFill>
              <a:latin typeface="Century Gothic" panose="020B0502020202020204" pitchFamily="34" charset="0"/>
            </a:rPr>
            <a:t>Награжденные орденами и медалями</a:t>
          </a:r>
          <a:endParaRPr lang="ru-RU" b="0" dirty="0">
            <a:ln>
              <a:noFill/>
            </a:ln>
            <a:solidFill>
              <a:srgbClr val="274FA4"/>
            </a:solidFill>
            <a:latin typeface="Century Gothic" panose="020B0502020202020204" pitchFamily="34" charset="0"/>
          </a:endParaRPr>
        </a:p>
      </dgm:t>
    </dgm:pt>
    <dgm:pt modelId="{D3CEA3B6-5E41-4E71-A5AA-6A6338DF84C9}" type="parTrans" cxnId="{E14889B5-82B1-4204-A6F9-1DCA962F8E80}">
      <dgm:prSet/>
      <dgm:spPr/>
      <dgm:t>
        <a:bodyPr/>
        <a:lstStyle/>
        <a:p>
          <a:endParaRPr lang="ru-RU">
            <a:solidFill>
              <a:srgbClr val="274FA4"/>
            </a:solidFill>
          </a:endParaRPr>
        </a:p>
      </dgm:t>
    </dgm:pt>
    <dgm:pt modelId="{16C4B984-65ED-484B-B87D-8666B6C2B514}" type="sibTrans" cxnId="{E14889B5-82B1-4204-A6F9-1DCA962F8E80}">
      <dgm:prSet/>
      <dgm:spPr/>
      <dgm:t>
        <a:bodyPr/>
        <a:lstStyle/>
        <a:p>
          <a:endParaRPr lang="ru-RU">
            <a:solidFill>
              <a:srgbClr val="274FA4"/>
            </a:solidFill>
          </a:endParaRPr>
        </a:p>
      </dgm:t>
    </dgm:pt>
    <dgm:pt modelId="{1AC58561-224F-46E7-909A-F5F6DAAA8CE5}">
      <dgm:prSet phldrT="[Текст]"/>
      <dgm:spPr/>
      <dgm:t>
        <a:bodyPr/>
        <a:lstStyle/>
        <a:p>
          <a:pPr algn="ctr"/>
          <a:r>
            <a:rPr lang="ru-RU" b="0" dirty="0" smtClean="0">
              <a:ln>
                <a:noFill/>
              </a:ln>
              <a:solidFill>
                <a:srgbClr val="274FA4"/>
              </a:solidFill>
              <a:latin typeface="Century Gothic" panose="020B0502020202020204" pitchFamily="34" charset="0"/>
            </a:rPr>
            <a:t>Недвижимость РТ</a:t>
          </a:r>
          <a:endParaRPr lang="ru-RU" b="0" dirty="0">
            <a:ln>
              <a:noFill/>
            </a:ln>
            <a:solidFill>
              <a:srgbClr val="274FA4"/>
            </a:solidFill>
            <a:latin typeface="Century Gothic" panose="020B0502020202020204" pitchFamily="34" charset="0"/>
          </a:endParaRPr>
        </a:p>
      </dgm:t>
    </dgm:pt>
    <dgm:pt modelId="{8CA015BD-FA52-434C-B19F-3120BDE4BB71}" type="parTrans" cxnId="{DE071445-2C4B-401C-A537-465B0D12A03C}">
      <dgm:prSet/>
      <dgm:spPr/>
      <dgm:t>
        <a:bodyPr/>
        <a:lstStyle/>
        <a:p>
          <a:endParaRPr lang="ru-RU">
            <a:solidFill>
              <a:srgbClr val="274FA4"/>
            </a:solidFill>
          </a:endParaRPr>
        </a:p>
      </dgm:t>
    </dgm:pt>
    <dgm:pt modelId="{0FCEAFAC-10D1-458B-B6CC-677B31C26279}" type="sibTrans" cxnId="{DE071445-2C4B-401C-A537-465B0D12A03C}">
      <dgm:prSet/>
      <dgm:spPr/>
      <dgm:t>
        <a:bodyPr/>
        <a:lstStyle/>
        <a:p>
          <a:endParaRPr lang="ru-RU">
            <a:solidFill>
              <a:srgbClr val="274FA4"/>
            </a:solidFill>
          </a:endParaRPr>
        </a:p>
      </dgm:t>
    </dgm:pt>
    <dgm:pt modelId="{DDD0CF16-8A66-4263-9AC6-158E7584D36C}">
      <dgm:prSet phldrT="[Текст]"/>
      <dgm:spPr/>
      <dgm:t>
        <a:bodyPr/>
        <a:lstStyle/>
        <a:p>
          <a:pPr algn="ctr"/>
          <a:r>
            <a:rPr lang="ru-RU" b="0" dirty="0" smtClean="0">
              <a:ln>
                <a:noFill/>
              </a:ln>
              <a:solidFill>
                <a:srgbClr val="274FA4"/>
              </a:solidFill>
              <a:latin typeface="Century Gothic" panose="020B0502020202020204" pitchFamily="34" charset="0"/>
            </a:rPr>
            <a:t>Потомственное дворянство Казанской губернии </a:t>
          </a:r>
          <a:endParaRPr lang="ru-RU" b="0" dirty="0">
            <a:ln>
              <a:noFill/>
            </a:ln>
            <a:solidFill>
              <a:srgbClr val="274FA4"/>
            </a:solidFill>
            <a:latin typeface="Century Gothic" panose="020B0502020202020204" pitchFamily="34" charset="0"/>
          </a:endParaRPr>
        </a:p>
      </dgm:t>
    </dgm:pt>
    <dgm:pt modelId="{1A788C6C-E503-4951-94E4-6F06E74FA334}" type="parTrans" cxnId="{DEA7551E-1EC2-4D20-A59B-94D84A7D7996}">
      <dgm:prSet/>
      <dgm:spPr/>
      <dgm:t>
        <a:bodyPr/>
        <a:lstStyle/>
        <a:p>
          <a:endParaRPr lang="ru-RU">
            <a:solidFill>
              <a:srgbClr val="274FA4"/>
            </a:solidFill>
          </a:endParaRPr>
        </a:p>
      </dgm:t>
    </dgm:pt>
    <dgm:pt modelId="{E32EB830-3943-444E-A390-06CC81700508}" type="sibTrans" cxnId="{DEA7551E-1EC2-4D20-A59B-94D84A7D7996}">
      <dgm:prSet/>
      <dgm:spPr/>
      <dgm:t>
        <a:bodyPr/>
        <a:lstStyle/>
        <a:p>
          <a:endParaRPr lang="ru-RU">
            <a:solidFill>
              <a:srgbClr val="274FA4"/>
            </a:solidFill>
          </a:endParaRPr>
        </a:p>
      </dgm:t>
    </dgm:pt>
    <dgm:pt modelId="{38125F6E-CEB8-4E06-A31C-53439BE217DA}">
      <dgm:prSet/>
      <dgm:spPr/>
      <dgm:t>
        <a:bodyPr/>
        <a:lstStyle/>
        <a:p>
          <a:pPr algn="ctr"/>
          <a:r>
            <a:rPr lang="ru-RU" b="0" dirty="0" smtClean="0">
              <a:ln>
                <a:noFill/>
              </a:ln>
              <a:solidFill>
                <a:srgbClr val="274FA4"/>
              </a:solidFill>
              <a:latin typeface="Century Gothic" panose="020B0502020202020204" pitchFamily="34" charset="0"/>
            </a:rPr>
            <a:t>Присвоение почётных званий РФ и РТ</a:t>
          </a:r>
          <a:endParaRPr lang="ru-RU" b="0" dirty="0">
            <a:ln>
              <a:noFill/>
            </a:ln>
            <a:solidFill>
              <a:srgbClr val="274FA4"/>
            </a:solidFill>
            <a:latin typeface="Century Gothic" panose="020B0502020202020204" pitchFamily="34" charset="0"/>
          </a:endParaRPr>
        </a:p>
      </dgm:t>
    </dgm:pt>
    <dgm:pt modelId="{AD881042-3414-4825-8263-D413C8A8DD73}" type="parTrans" cxnId="{54ECE2B2-9504-462D-ACCD-95A153BCA00B}">
      <dgm:prSet/>
      <dgm:spPr/>
      <dgm:t>
        <a:bodyPr/>
        <a:lstStyle/>
        <a:p>
          <a:endParaRPr lang="ru-RU">
            <a:solidFill>
              <a:srgbClr val="274FA4"/>
            </a:solidFill>
          </a:endParaRPr>
        </a:p>
      </dgm:t>
    </dgm:pt>
    <dgm:pt modelId="{23BC1116-A4C8-4BF8-A7F0-9FE496AC91E7}" type="sibTrans" cxnId="{54ECE2B2-9504-462D-ACCD-95A153BCA00B}">
      <dgm:prSet/>
      <dgm:spPr/>
      <dgm:t>
        <a:bodyPr/>
        <a:lstStyle/>
        <a:p>
          <a:endParaRPr lang="ru-RU">
            <a:solidFill>
              <a:srgbClr val="274FA4"/>
            </a:solidFill>
          </a:endParaRPr>
        </a:p>
      </dgm:t>
    </dgm:pt>
    <dgm:pt modelId="{CB0175E3-231B-47CD-85A8-65EF0516DCFA}">
      <dgm:prSet/>
      <dgm:spPr/>
      <dgm:t>
        <a:bodyPr/>
        <a:lstStyle/>
        <a:p>
          <a:pPr algn="ctr"/>
          <a:r>
            <a:rPr lang="ru-RU" dirty="0" smtClean="0">
              <a:solidFill>
                <a:srgbClr val="274FA4"/>
              </a:solidFill>
              <a:latin typeface="Century Gothic" panose="020B0502020202020204" pitchFamily="34" charset="0"/>
            </a:rPr>
            <a:t>Раскулачивание</a:t>
          </a:r>
          <a:endParaRPr lang="ru-RU" dirty="0">
            <a:solidFill>
              <a:srgbClr val="274FA4"/>
            </a:solidFill>
            <a:latin typeface="Century Gothic" panose="020B0502020202020204" pitchFamily="34" charset="0"/>
          </a:endParaRPr>
        </a:p>
      </dgm:t>
    </dgm:pt>
    <dgm:pt modelId="{50A961D4-9F64-45CD-AD5A-D5AB199F5BA1}" type="parTrans" cxnId="{EE295B37-DC66-4BBB-A640-5AA50F97137B}">
      <dgm:prSet/>
      <dgm:spPr/>
      <dgm:t>
        <a:bodyPr/>
        <a:lstStyle/>
        <a:p>
          <a:endParaRPr lang="ru-RU">
            <a:solidFill>
              <a:srgbClr val="274FA4"/>
            </a:solidFill>
          </a:endParaRPr>
        </a:p>
      </dgm:t>
    </dgm:pt>
    <dgm:pt modelId="{7B884AF2-30CE-4BC7-A4B8-0F0B05CF6431}" type="sibTrans" cxnId="{EE295B37-DC66-4BBB-A640-5AA50F97137B}">
      <dgm:prSet/>
      <dgm:spPr/>
      <dgm:t>
        <a:bodyPr/>
        <a:lstStyle/>
        <a:p>
          <a:endParaRPr lang="ru-RU">
            <a:solidFill>
              <a:srgbClr val="274FA4"/>
            </a:solidFill>
          </a:endParaRPr>
        </a:p>
      </dgm:t>
    </dgm:pt>
    <dgm:pt modelId="{D2657F43-6339-4833-BB8E-34167028518C}">
      <dgm:prSet/>
      <dgm:spPr/>
      <dgm:t>
        <a:bodyPr/>
        <a:lstStyle/>
        <a:p>
          <a:pPr algn="ctr"/>
          <a:r>
            <a:rPr lang="ru-RU" b="0" dirty="0" smtClean="0">
              <a:ln>
                <a:noFill/>
              </a:ln>
              <a:solidFill>
                <a:srgbClr val="274FA4"/>
              </a:solidFill>
              <a:latin typeface="Century Gothic" panose="020B0502020202020204" pitchFamily="34" charset="0"/>
            </a:rPr>
            <a:t>Следственно-архивные дела КГБ СССР</a:t>
          </a:r>
          <a:endParaRPr lang="ru-RU" b="0" dirty="0">
            <a:ln>
              <a:noFill/>
            </a:ln>
            <a:solidFill>
              <a:srgbClr val="274FA4"/>
            </a:solidFill>
            <a:latin typeface="Century Gothic" panose="020B0502020202020204" pitchFamily="34" charset="0"/>
          </a:endParaRPr>
        </a:p>
      </dgm:t>
    </dgm:pt>
    <dgm:pt modelId="{2DB3EE02-DFBF-415E-8DD5-B685463E939B}" type="parTrans" cxnId="{1E9266F5-2203-4C5B-988B-9FC7A08A64D1}">
      <dgm:prSet/>
      <dgm:spPr/>
      <dgm:t>
        <a:bodyPr/>
        <a:lstStyle/>
        <a:p>
          <a:endParaRPr lang="ru-RU">
            <a:solidFill>
              <a:srgbClr val="274FA4"/>
            </a:solidFill>
          </a:endParaRPr>
        </a:p>
      </dgm:t>
    </dgm:pt>
    <dgm:pt modelId="{E1CCB2D2-CEFC-4A84-AA09-D3BEE3981AFB}" type="sibTrans" cxnId="{1E9266F5-2203-4C5B-988B-9FC7A08A64D1}">
      <dgm:prSet/>
      <dgm:spPr/>
      <dgm:t>
        <a:bodyPr/>
        <a:lstStyle/>
        <a:p>
          <a:endParaRPr lang="ru-RU">
            <a:solidFill>
              <a:srgbClr val="274FA4"/>
            </a:solidFill>
          </a:endParaRPr>
        </a:p>
      </dgm:t>
    </dgm:pt>
    <dgm:pt modelId="{602D3F2A-2658-43F8-8DBA-A16EBBB9B358}" type="pres">
      <dgm:prSet presAssocID="{6E5F1933-3A60-4668-8CFA-F319B5D5DF7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44B1691-31B9-456E-9774-9A622972B105}" type="pres">
      <dgm:prSet presAssocID="{4E7039A8-C3CB-4D0F-A436-49FCB5C32F2F}" presName="thickLine" presStyleLbl="alignNode1" presStyleIdx="0" presStyleCnt="8"/>
      <dgm:spPr/>
    </dgm:pt>
    <dgm:pt modelId="{7BA247C4-F8A0-49FE-BEF8-864EDD9E90FE}" type="pres">
      <dgm:prSet presAssocID="{4E7039A8-C3CB-4D0F-A436-49FCB5C32F2F}" presName="horz1" presStyleCnt="0"/>
      <dgm:spPr/>
    </dgm:pt>
    <dgm:pt modelId="{CF4EF68E-A78D-4F50-A134-16B75AB3E8C9}" type="pres">
      <dgm:prSet presAssocID="{4E7039A8-C3CB-4D0F-A436-49FCB5C32F2F}" presName="tx1" presStyleLbl="revTx" presStyleIdx="0" presStyleCnt="8"/>
      <dgm:spPr/>
      <dgm:t>
        <a:bodyPr/>
        <a:lstStyle/>
        <a:p>
          <a:endParaRPr lang="ru-RU"/>
        </a:p>
      </dgm:t>
    </dgm:pt>
    <dgm:pt modelId="{958EDF42-F058-448C-AD22-BAEED43BC7A5}" type="pres">
      <dgm:prSet presAssocID="{4E7039A8-C3CB-4D0F-A436-49FCB5C32F2F}" presName="vert1" presStyleCnt="0"/>
      <dgm:spPr/>
    </dgm:pt>
    <dgm:pt modelId="{BE740713-5A8E-4667-9D28-01E2ACB13401}" type="pres">
      <dgm:prSet presAssocID="{03AA99C9-D6EB-4D01-BED7-E5C7D4493B27}" presName="thickLine" presStyleLbl="alignNode1" presStyleIdx="1" presStyleCnt="8"/>
      <dgm:spPr/>
    </dgm:pt>
    <dgm:pt modelId="{1EAAE0D4-AAF6-4336-AA07-C13AC0AC77B8}" type="pres">
      <dgm:prSet presAssocID="{03AA99C9-D6EB-4D01-BED7-E5C7D4493B27}" presName="horz1" presStyleCnt="0"/>
      <dgm:spPr/>
    </dgm:pt>
    <dgm:pt modelId="{285C0354-BE23-4284-98B9-2374BCCE0AB0}" type="pres">
      <dgm:prSet presAssocID="{03AA99C9-D6EB-4D01-BED7-E5C7D4493B27}" presName="tx1" presStyleLbl="revTx" presStyleIdx="1" presStyleCnt="8"/>
      <dgm:spPr/>
      <dgm:t>
        <a:bodyPr/>
        <a:lstStyle/>
        <a:p>
          <a:endParaRPr lang="ru-RU"/>
        </a:p>
      </dgm:t>
    </dgm:pt>
    <dgm:pt modelId="{AC6371E5-6061-4F3D-8D9D-2B3F952C53CE}" type="pres">
      <dgm:prSet presAssocID="{03AA99C9-D6EB-4D01-BED7-E5C7D4493B27}" presName="vert1" presStyleCnt="0"/>
      <dgm:spPr/>
    </dgm:pt>
    <dgm:pt modelId="{298E004B-2FDB-48EA-BCF7-294238036287}" type="pres">
      <dgm:prSet presAssocID="{B10938BB-692F-4164-97A6-82C95EAD4D26}" presName="thickLine" presStyleLbl="alignNode1" presStyleIdx="2" presStyleCnt="8"/>
      <dgm:spPr/>
    </dgm:pt>
    <dgm:pt modelId="{8EEBA675-21F0-4AB2-AF62-85D741DBF3C7}" type="pres">
      <dgm:prSet presAssocID="{B10938BB-692F-4164-97A6-82C95EAD4D26}" presName="horz1" presStyleCnt="0"/>
      <dgm:spPr/>
    </dgm:pt>
    <dgm:pt modelId="{35E5833E-4783-4E38-BD55-657EC8F9B1F7}" type="pres">
      <dgm:prSet presAssocID="{B10938BB-692F-4164-97A6-82C95EAD4D26}" presName="tx1" presStyleLbl="revTx" presStyleIdx="2" presStyleCnt="8"/>
      <dgm:spPr/>
      <dgm:t>
        <a:bodyPr/>
        <a:lstStyle/>
        <a:p>
          <a:endParaRPr lang="ru-RU"/>
        </a:p>
      </dgm:t>
    </dgm:pt>
    <dgm:pt modelId="{4E1D84DB-8483-4B1E-99E2-8AA22FBB66C0}" type="pres">
      <dgm:prSet presAssocID="{B10938BB-692F-4164-97A6-82C95EAD4D26}" presName="vert1" presStyleCnt="0"/>
      <dgm:spPr/>
    </dgm:pt>
    <dgm:pt modelId="{DE61EF34-3EEB-4B34-A62E-EEE1DF508BF5}" type="pres">
      <dgm:prSet presAssocID="{1AC58561-224F-46E7-909A-F5F6DAAA8CE5}" presName="thickLine" presStyleLbl="alignNode1" presStyleIdx="3" presStyleCnt="8"/>
      <dgm:spPr/>
    </dgm:pt>
    <dgm:pt modelId="{B12309E5-7EA7-446A-9919-41D312EEE7C3}" type="pres">
      <dgm:prSet presAssocID="{1AC58561-224F-46E7-909A-F5F6DAAA8CE5}" presName="horz1" presStyleCnt="0"/>
      <dgm:spPr/>
    </dgm:pt>
    <dgm:pt modelId="{C84A7BE0-9EB8-46EA-8FD4-C4CF002844FE}" type="pres">
      <dgm:prSet presAssocID="{1AC58561-224F-46E7-909A-F5F6DAAA8CE5}" presName="tx1" presStyleLbl="revTx" presStyleIdx="3" presStyleCnt="8"/>
      <dgm:spPr/>
      <dgm:t>
        <a:bodyPr/>
        <a:lstStyle/>
        <a:p>
          <a:endParaRPr lang="ru-RU"/>
        </a:p>
      </dgm:t>
    </dgm:pt>
    <dgm:pt modelId="{21A6FE43-8906-4FCF-8A02-3D128975DAB9}" type="pres">
      <dgm:prSet presAssocID="{1AC58561-224F-46E7-909A-F5F6DAAA8CE5}" presName="vert1" presStyleCnt="0"/>
      <dgm:spPr/>
    </dgm:pt>
    <dgm:pt modelId="{CD65EA1C-EA43-41C7-95BC-16D3DD58113E}" type="pres">
      <dgm:prSet presAssocID="{DDD0CF16-8A66-4263-9AC6-158E7584D36C}" presName="thickLine" presStyleLbl="alignNode1" presStyleIdx="4" presStyleCnt="8"/>
      <dgm:spPr/>
    </dgm:pt>
    <dgm:pt modelId="{C1D9DFF3-82FF-4E69-A5C6-900ED0213B41}" type="pres">
      <dgm:prSet presAssocID="{DDD0CF16-8A66-4263-9AC6-158E7584D36C}" presName="horz1" presStyleCnt="0"/>
      <dgm:spPr/>
    </dgm:pt>
    <dgm:pt modelId="{887DF491-1B1B-43C3-981F-700888B5D3CC}" type="pres">
      <dgm:prSet presAssocID="{DDD0CF16-8A66-4263-9AC6-158E7584D36C}" presName="tx1" presStyleLbl="revTx" presStyleIdx="4" presStyleCnt="8"/>
      <dgm:spPr/>
      <dgm:t>
        <a:bodyPr/>
        <a:lstStyle/>
        <a:p>
          <a:endParaRPr lang="ru-RU"/>
        </a:p>
      </dgm:t>
    </dgm:pt>
    <dgm:pt modelId="{DDA19D44-F82B-4D9D-9577-1D42808E3F84}" type="pres">
      <dgm:prSet presAssocID="{DDD0CF16-8A66-4263-9AC6-158E7584D36C}" presName="vert1" presStyleCnt="0"/>
      <dgm:spPr/>
    </dgm:pt>
    <dgm:pt modelId="{8E392D3C-48D5-498E-A8F4-AF3468F599B7}" type="pres">
      <dgm:prSet presAssocID="{38125F6E-CEB8-4E06-A31C-53439BE217DA}" presName="thickLine" presStyleLbl="alignNode1" presStyleIdx="5" presStyleCnt="8"/>
      <dgm:spPr/>
    </dgm:pt>
    <dgm:pt modelId="{9423EE67-4470-4FD0-9775-6D48791C7E8C}" type="pres">
      <dgm:prSet presAssocID="{38125F6E-CEB8-4E06-A31C-53439BE217DA}" presName="horz1" presStyleCnt="0"/>
      <dgm:spPr/>
    </dgm:pt>
    <dgm:pt modelId="{06CB91DE-6B62-43F5-AED0-843B3872E8D6}" type="pres">
      <dgm:prSet presAssocID="{38125F6E-CEB8-4E06-A31C-53439BE217DA}" presName="tx1" presStyleLbl="revTx" presStyleIdx="5" presStyleCnt="8"/>
      <dgm:spPr/>
      <dgm:t>
        <a:bodyPr/>
        <a:lstStyle/>
        <a:p>
          <a:endParaRPr lang="ru-RU"/>
        </a:p>
      </dgm:t>
    </dgm:pt>
    <dgm:pt modelId="{1A5CEC13-43C1-40AD-901F-B549577AB2A4}" type="pres">
      <dgm:prSet presAssocID="{38125F6E-CEB8-4E06-A31C-53439BE217DA}" presName="vert1" presStyleCnt="0"/>
      <dgm:spPr/>
    </dgm:pt>
    <dgm:pt modelId="{2A0942F6-9FD0-4B88-B417-0D9BADC4BBC2}" type="pres">
      <dgm:prSet presAssocID="{CB0175E3-231B-47CD-85A8-65EF0516DCFA}" presName="thickLine" presStyleLbl="alignNode1" presStyleIdx="6" presStyleCnt="8"/>
      <dgm:spPr/>
    </dgm:pt>
    <dgm:pt modelId="{29BBA977-8390-43C0-8150-1E5D51C76AFE}" type="pres">
      <dgm:prSet presAssocID="{CB0175E3-231B-47CD-85A8-65EF0516DCFA}" presName="horz1" presStyleCnt="0"/>
      <dgm:spPr/>
    </dgm:pt>
    <dgm:pt modelId="{BEA886B0-D213-479E-80E8-9396F7D72849}" type="pres">
      <dgm:prSet presAssocID="{CB0175E3-231B-47CD-85A8-65EF0516DCFA}" presName="tx1" presStyleLbl="revTx" presStyleIdx="6" presStyleCnt="8"/>
      <dgm:spPr/>
      <dgm:t>
        <a:bodyPr/>
        <a:lstStyle/>
        <a:p>
          <a:endParaRPr lang="ru-RU"/>
        </a:p>
      </dgm:t>
    </dgm:pt>
    <dgm:pt modelId="{B4A48F58-9384-4440-93FD-31D7989B84F5}" type="pres">
      <dgm:prSet presAssocID="{CB0175E3-231B-47CD-85A8-65EF0516DCFA}" presName="vert1" presStyleCnt="0"/>
      <dgm:spPr/>
    </dgm:pt>
    <dgm:pt modelId="{4421EA4D-D116-487A-9079-1AB8E1649B49}" type="pres">
      <dgm:prSet presAssocID="{D2657F43-6339-4833-BB8E-34167028518C}" presName="thickLine" presStyleLbl="alignNode1" presStyleIdx="7" presStyleCnt="8"/>
      <dgm:spPr/>
    </dgm:pt>
    <dgm:pt modelId="{5BAE87A7-EBB3-4BD1-98A1-D43CD59DA883}" type="pres">
      <dgm:prSet presAssocID="{D2657F43-6339-4833-BB8E-34167028518C}" presName="horz1" presStyleCnt="0"/>
      <dgm:spPr/>
    </dgm:pt>
    <dgm:pt modelId="{B7BEB0E5-5822-43A0-B5CB-C59AD36C6E44}" type="pres">
      <dgm:prSet presAssocID="{D2657F43-6339-4833-BB8E-34167028518C}" presName="tx1" presStyleLbl="revTx" presStyleIdx="7" presStyleCnt="8"/>
      <dgm:spPr/>
      <dgm:t>
        <a:bodyPr/>
        <a:lstStyle/>
        <a:p>
          <a:endParaRPr lang="ru-RU"/>
        </a:p>
      </dgm:t>
    </dgm:pt>
    <dgm:pt modelId="{B732C3EB-EE92-4B9A-8078-EA2854A72E11}" type="pres">
      <dgm:prSet presAssocID="{D2657F43-6339-4833-BB8E-34167028518C}" presName="vert1" presStyleCnt="0"/>
      <dgm:spPr/>
    </dgm:pt>
  </dgm:ptLst>
  <dgm:cxnLst>
    <dgm:cxn modelId="{EE295B37-DC66-4BBB-A640-5AA50F97137B}" srcId="{6E5F1933-3A60-4668-8CFA-F319B5D5DF7C}" destId="{CB0175E3-231B-47CD-85A8-65EF0516DCFA}" srcOrd="6" destOrd="0" parTransId="{50A961D4-9F64-45CD-AD5A-D5AB199F5BA1}" sibTransId="{7B884AF2-30CE-4BC7-A4B8-0F0B05CF6431}"/>
    <dgm:cxn modelId="{66493CA6-4545-40C3-BE03-DC0C90A1A446}" type="presOf" srcId="{B10938BB-692F-4164-97A6-82C95EAD4D26}" destId="{35E5833E-4783-4E38-BD55-657EC8F9B1F7}" srcOrd="0" destOrd="0" presId="urn:microsoft.com/office/officeart/2008/layout/LinedList"/>
    <dgm:cxn modelId="{049C666A-18D0-4E80-B9ED-21DF8CF1C56F}" type="presOf" srcId="{6E5F1933-3A60-4668-8CFA-F319B5D5DF7C}" destId="{602D3F2A-2658-43F8-8DBA-A16EBBB9B358}" srcOrd="0" destOrd="0" presId="urn:microsoft.com/office/officeart/2008/layout/LinedList"/>
    <dgm:cxn modelId="{DEA7551E-1EC2-4D20-A59B-94D84A7D7996}" srcId="{6E5F1933-3A60-4668-8CFA-F319B5D5DF7C}" destId="{DDD0CF16-8A66-4263-9AC6-158E7584D36C}" srcOrd="4" destOrd="0" parTransId="{1A788C6C-E503-4951-94E4-6F06E74FA334}" sibTransId="{E32EB830-3943-444E-A390-06CC81700508}"/>
    <dgm:cxn modelId="{6EDE7EC7-91FD-4FEE-9E75-C1D3803D27B8}" type="presOf" srcId="{38125F6E-CEB8-4E06-A31C-53439BE217DA}" destId="{06CB91DE-6B62-43F5-AED0-843B3872E8D6}" srcOrd="0" destOrd="0" presId="urn:microsoft.com/office/officeart/2008/layout/LinedList"/>
    <dgm:cxn modelId="{E14889B5-82B1-4204-A6F9-1DCA962F8E80}" srcId="{6E5F1933-3A60-4668-8CFA-F319B5D5DF7C}" destId="{B10938BB-692F-4164-97A6-82C95EAD4D26}" srcOrd="2" destOrd="0" parTransId="{D3CEA3B6-5E41-4E71-A5AA-6A6338DF84C9}" sibTransId="{16C4B984-65ED-484B-B87D-8666B6C2B514}"/>
    <dgm:cxn modelId="{4AC7F00D-0AE6-4932-9F51-9F6401BF4007}" type="presOf" srcId="{1AC58561-224F-46E7-909A-F5F6DAAA8CE5}" destId="{C84A7BE0-9EB8-46EA-8FD4-C4CF002844FE}" srcOrd="0" destOrd="0" presId="urn:microsoft.com/office/officeart/2008/layout/LinedList"/>
    <dgm:cxn modelId="{E7513E7C-7A6C-4315-97B7-66854D5D1FE2}" type="presOf" srcId="{DDD0CF16-8A66-4263-9AC6-158E7584D36C}" destId="{887DF491-1B1B-43C3-981F-700888B5D3CC}" srcOrd="0" destOrd="0" presId="urn:microsoft.com/office/officeart/2008/layout/LinedList"/>
    <dgm:cxn modelId="{02E8ED6B-D765-48FA-8B66-CAFDE5781711}" type="presOf" srcId="{4E7039A8-C3CB-4D0F-A436-49FCB5C32F2F}" destId="{CF4EF68E-A78D-4F50-A134-16B75AB3E8C9}" srcOrd="0" destOrd="0" presId="urn:microsoft.com/office/officeart/2008/layout/LinedList"/>
    <dgm:cxn modelId="{78E5E28A-4BC9-46EA-8494-05301FEA0DF2}" type="presOf" srcId="{03AA99C9-D6EB-4D01-BED7-E5C7D4493B27}" destId="{285C0354-BE23-4284-98B9-2374BCCE0AB0}" srcOrd="0" destOrd="0" presId="urn:microsoft.com/office/officeart/2008/layout/LinedList"/>
    <dgm:cxn modelId="{8DDE07C5-3398-484A-8C29-F9C6CA389A71}" srcId="{6E5F1933-3A60-4668-8CFA-F319B5D5DF7C}" destId="{03AA99C9-D6EB-4D01-BED7-E5C7D4493B27}" srcOrd="1" destOrd="0" parTransId="{9695D0BA-68E1-468D-B39C-EC444B1E97CB}" sibTransId="{E0E241D1-1E5F-4120-876C-EFEFB8023728}"/>
    <dgm:cxn modelId="{DE071445-2C4B-401C-A537-465B0D12A03C}" srcId="{6E5F1933-3A60-4668-8CFA-F319B5D5DF7C}" destId="{1AC58561-224F-46E7-909A-F5F6DAAA8CE5}" srcOrd="3" destOrd="0" parTransId="{8CA015BD-FA52-434C-B19F-3120BDE4BB71}" sibTransId="{0FCEAFAC-10D1-458B-B6CC-677B31C26279}"/>
    <dgm:cxn modelId="{3437B6C0-B6FD-430F-AC9E-9A4BE8AD67E3}" type="presOf" srcId="{CB0175E3-231B-47CD-85A8-65EF0516DCFA}" destId="{BEA886B0-D213-479E-80E8-9396F7D72849}" srcOrd="0" destOrd="0" presId="urn:microsoft.com/office/officeart/2008/layout/LinedList"/>
    <dgm:cxn modelId="{1564ED43-1146-4EE1-9F1B-243E12EBC1BD}" type="presOf" srcId="{D2657F43-6339-4833-BB8E-34167028518C}" destId="{B7BEB0E5-5822-43A0-B5CB-C59AD36C6E44}" srcOrd="0" destOrd="0" presId="urn:microsoft.com/office/officeart/2008/layout/LinedList"/>
    <dgm:cxn modelId="{1E9266F5-2203-4C5B-988B-9FC7A08A64D1}" srcId="{6E5F1933-3A60-4668-8CFA-F319B5D5DF7C}" destId="{D2657F43-6339-4833-BB8E-34167028518C}" srcOrd="7" destOrd="0" parTransId="{2DB3EE02-DFBF-415E-8DD5-B685463E939B}" sibTransId="{E1CCB2D2-CEFC-4A84-AA09-D3BEE3981AFB}"/>
    <dgm:cxn modelId="{9AAD1596-750D-42BF-BDB4-4229A2D099E1}" srcId="{6E5F1933-3A60-4668-8CFA-F319B5D5DF7C}" destId="{4E7039A8-C3CB-4D0F-A436-49FCB5C32F2F}" srcOrd="0" destOrd="0" parTransId="{A1000294-74C6-468B-8909-1D3AA4B07C06}" sibTransId="{BCE540F1-8D4B-434C-AC03-3C9BF134E4BD}"/>
    <dgm:cxn modelId="{54ECE2B2-9504-462D-ACCD-95A153BCA00B}" srcId="{6E5F1933-3A60-4668-8CFA-F319B5D5DF7C}" destId="{38125F6E-CEB8-4E06-A31C-53439BE217DA}" srcOrd="5" destOrd="0" parTransId="{AD881042-3414-4825-8263-D413C8A8DD73}" sibTransId="{23BC1116-A4C8-4BF8-A7F0-9FE496AC91E7}"/>
    <dgm:cxn modelId="{58B022D0-AE89-4CC1-9473-0BA4533C8DEE}" type="presParOf" srcId="{602D3F2A-2658-43F8-8DBA-A16EBBB9B358}" destId="{744B1691-31B9-456E-9774-9A622972B105}" srcOrd="0" destOrd="0" presId="urn:microsoft.com/office/officeart/2008/layout/LinedList"/>
    <dgm:cxn modelId="{5F15A7E5-174D-4C38-AD09-2FEE618D1C3A}" type="presParOf" srcId="{602D3F2A-2658-43F8-8DBA-A16EBBB9B358}" destId="{7BA247C4-F8A0-49FE-BEF8-864EDD9E90FE}" srcOrd="1" destOrd="0" presId="urn:microsoft.com/office/officeart/2008/layout/LinedList"/>
    <dgm:cxn modelId="{A60C2369-9CAC-4BC1-BA38-ADB59D1D48DB}" type="presParOf" srcId="{7BA247C4-F8A0-49FE-BEF8-864EDD9E90FE}" destId="{CF4EF68E-A78D-4F50-A134-16B75AB3E8C9}" srcOrd="0" destOrd="0" presId="urn:microsoft.com/office/officeart/2008/layout/LinedList"/>
    <dgm:cxn modelId="{13181774-042D-424A-BEA9-3C2E14C17455}" type="presParOf" srcId="{7BA247C4-F8A0-49FE-BEF8-864EDD9E90FE}" destId="{958EDF42-F058-448C-AD22-BAEED43BC7A5}" srcOrd="1" destOrd="0" presId="urn:microsoft.com/office/officeart/2008/layout/LinedList"/>
    <dgm:cxn modelId="{D6A54059-196F-4CE5-BCD2-76AE28949647}" type="presParOf" srcId="{602D3F2A-2658-43F8-8DBA-A16EBBB9B358}" destId="{BE740713-5A8E-4667-9D28-01E2ACB13401}" srcOrd="2" destOrd="0" presId="urn:microsoft.com/office/officeart/2008/layout/LinedList"/>
    <dgm:cxn modelId="{1CD96A0B-26D6-4B2B-8A90-FBA10D2A5093}" type="presParOf" srcId="{602D3F2A-2658-43F8-8DBA-A16EBBB9B358}" destId="{1EAAE0D4-AAF6-4336-AA07-C13AC0AC77B8}" srcOrd="3" destOrd="0" presId="urn:microsoft.com/office/officeart/2008/layout/LinedList"/>
    <dgm:cxn modelId="{B2B18AB4-4AA5-4B8A-A070-24B593C84B36}" type="presParOf" srcId="{1EAAE0D4-AAF6-4336-AA07-C13AC0AC77B8}" destId="{285C0354-BE23-4284-98B9-2374BCCE0AB0}" srcOrd="0" destOrd="0" presId="urn:microsoft.com/office/officeart/2008/layout/LinedList"/>
    <dgm:cxn modelId="{C30D9FBD-3404-4E6A-8FB1-469FE5929178}" type="presParOf" srcId="{1EAAE0D4-AAF6-4336-AA07-C13AC0AC77B8}" destId="{AC6371E5-6061-4F3D-8D9D-2B3F952C53CE}" srcOrd="1" destOrd="0" presId="urn:microsoft.com/office/officeart/2008/layout/LinedList"/>
    <dgm:cxn modelId="{262152B9-5B58-4704-BC69-63D2B2C549AF}" type="presParOf" srcId="{602D3F2A-2658-43F8-8DBA-A16EBBB9B358}" destId="{298E004B-2FDB-48EA-BCF7-294238036287}" srcOrd="4" destOrd="0" presId="urn:microsoft.com/office/officeart/2008/layout/LinedList"/>
    <dgm:cxn modelId="{B4C9DD96-84A5-4FEE-A29D-A52EEDABAD9C}" type="presParOf" srcId="{602D3F2A-2658-43F8-8DBA-A16EBBB9B358}" destId="{8EEBA675-21F0-4AB2-AF62-85D741DBF3C7}" srcOrd="5" destOrd="0" presId="urn:microsoft.com/office/officeart/2008/layout/LinedList"/>
    <dgm:cxn modelId="{E6A2ED3C-9CC7-4FDD-9DA6-9232E2E0721B}" type="presParOf" srcId="{8EEBA675-21F0-4AB2-AF62-85D741DBF3C7}" destId="{35E5833E-4783-4E38-BD55-657EC8F9B1F7}" srcOrd="0" destOrd="0" presId="urn:microsoft.com/office/officeart/2008/layout/LinedList"/>
    <dgm:cxn modelId="{36FDBEBF-3F67-490F-9FFA-34229695CEC5}" type="presParOf" srcId="{8EEBA675-21F0-4AB2-AF62-85D741DBF3C7}" destId="{4E1D84DB-8483-4B1E-99E2-8AA22FBB66C0}" srcOrd="1" destOrd="0" presId="urn:microsoft.com/office/officeart/2008/layout/LinedList"/>
    <dgm:cxn modelId="{A3F3518E-2DC2-4143-AA68-1D08EE92E1E2}" type="presParOf" srcId="{602D3F2A-2658-43F8-8DBA-A16EBBB9B358}" destId="{DE61EF34-3EEB-4B34-A62E-EEE1DF508BF5}" srcOrd="6" destOrd="0" presId="urn:microsoft.com/office/officeart/2008/layout/LinedList"/>
    <dgm:cxn modelId="{D0A63F6B-070E-4DEC-A006-193ACEC0FDD8}" type="presParOf" srcId="{602D3F2A-2658-43F8-8DBA-A16EBBB9B358}" destId="{B12309E5-7EA7-446A-9919-41D312EEE7C3}" srcOrd="7" destOrd="0" presId="urn:microsoft.com/office/officeart/2008/layout/LinedList"/>
    <dgm:cxn modelId="{999C64F9-3AFA-4390-BF0A-6AD33AFF7EDE}" type="presParOf" srcId="{B12309E5-7EA7-446A-9919-41D312EEE7C3}" destId="{C84A7BE0-9EB8-46EA-8FD4-C4CF002844FE}" srcOrd="0" destOrd="0" presId="urn:microsoft.com/office/officeart/2008/layout/LinedList"/>
    <dgm:cxn modelId="{B9DE55D6-0281-470D-A633-320CD1D211DF}" type="presParOf" srcId="{B12309E5-7EA7-446A-9919-41D312EEE7C3}" destId="{21A6FE43-8906-4FCF-8A02-3D128975DAB9}" srcOrd="1" destOrd="0" presId="urn:microsoft.com/office/officeart/2008/layout/LinedList"/>
    <dgm:cxn modelId="{B08B62E6-E9F0-4175-A982-74CA36B89630}" type="presParOf" srcId="{602D3F2A-2658-43F8-8DBA-A16EBBB9B358}" destId="{CD65EA1C-EA43-41C7-95BC-16D3DD58113E}" srcOrd="8" destOrd="0" presId="urn:microsoft.com/office/officeart/2008/layout/LinedList"/>
    <dgm:cxn modelId="{55D346BC-064F-48AE-ACD9-A3A7AE116FDB}" type="presParOf" srcId="{602D3F2A-2658-43F8-8DBA-A16EBBB9B358}" destId="{C1D9DFF3-82FF-4E69-A5C6-900ED0213B41}" srcOrd="9" destOrd="0" presId="urn:microsoft.com/office/officeart/2008/layout/LinedList"/>
    <dgm:cxn modelId="{0ECFD217-9275-48E0-8151-F1B34F349988}" type="presParOf" srcId="{C1D9DFF3-82FF-4E69-A5C6-900ED0213B41}" destId="{887DF491-1B1B-43C3-981F-700888B5D3CC}" srcOrd="0" destOrd="0" presId="urn:microsoft.com/office/officeart/2008/layout/LinedList"/>
    <dgm:cxn modelId="{726FB25B-BA88-40F1-94CF-7B231CD55A0B}" type="presParOf" srcId="{C1D9DFF3-82FF-4E69-A5C6-900ED0213B41}" destId="{DDA19D44-F82B-4D9D-9577-1D42808E3F84}" srcOrd="1" destOrd="0" presId="urn:microsoft.com/office/officeart/2008/layout/LinedList"/>
    <dgm:cxn modelId="{A4596332-30CC-4B35-B2D4-EF502BF3F5B3}" type="presParOf" srcId="{602D3F2A-2658-43F8-8DBA-A16EBBB9B358}" destId="{8E392D3C-48D5-498E-A8F4-AF3468F599B7}" srcOrd="10" destOrd="0" presId="urn:microsoft.com/office/officeart/2008/layout/LinedList"/>
    <dgm:cxn modelId="{E10BF72F-1D4B-4029-836B-B41E372F465A}" type="presParOf" srcId="{602D3F2A-2658-43F8-8DBA-A16EBBB9B358}" destId="{9423EE67-4470-4FD0-9775-6D48791C7E8C}" srcOrd="11" destOrd="0" presId="urn:microsoft.com/office/officeart/2008/layout/LinedList"/>
    <dgm:cxn modelId="{7D5EF5C5-DEC3-4437-A098-9AB742CDBFC6}" type="presParOf" srcId="{9423EE67-4470-4FD0-9775-6D48791C7E8C}" destId="{06CB91DE-6B62-43F5-AED0-843B3872E8D6}" srcOrd="0" destOrd="0" presId="urn:microsoft.com/office/officeart/2008/layout/LinedList"/>
    <dgm:cxn modelId="{E9C4EF5C-9203-45B6-B55B-4312A1672FF9}" type="presParOf" srcId="{9423EE67-4470-4FD0-9775-6D48791C7E8C}" destId="{1A5CEC13-43C1-40AD-901F-B549577AB2A4}" srcOrd="1" destOrd="0" presId="urn:microsoft.com/office/officeart/2008/layout/LinedList"/>
    <dgm:cxn modelId="{5462327D-CC96-4C75-ACA4-810CAFEA37B3}" type="presParOf" srcId="{602D3F2A-2658-43F8-8DBA-A16EBBB9B358}" destId="{2A0942F6-9FD0-4B88-B417-0D9BADC4BBC2}" srcOrd="12" destOrd="0" presId="urn:microsoft.com/office/officeart/2008/layout/LinedList"/>
    <dgm:cxn modelId="{7B362C02-A7A8-4DDF-9E88-0CD1F095FF16}" type="presParOf" srcId="{602D3F2A-2658-43F8-8DBA-A16EBBB9B358}" destId="{29BBA977-8390-43C0-8150-1E5D51C76AFE}" srcOrd="13" destOrd="0" presId="urn:microsoft.com/office/officeart/2008/layout/LinedList"/>
    <dgm:cxn modelId="{E2340339-58B6-4422-9196-E34308CA55F9}" type="presParOf" srcId="{29BBA977-8390-43C0-8150-1E5D51C76AFE}" destId="{BEA886B0-D213-479E-80E8-9396F7D72849}" srcOrd="0" destOrd="0" presId="urn:microsoft.com/office/officeart/2008/layout/LinedList"/>
    <dgm:cxn modelId="{B6CD97CB-CE97-4B18-886D-7199BB1B2196}" type="presParOf" srcId="{29BBA977-8390-43C0-8150-1E5D51C76AFE}" destId="{B4A48F58-9384-4440-93FD-31D7989B84F5}" srcOrd="1" destOrd="0" presId="urn:microsoft.com/office/officeart/2008/layout/LinedList"/>
    <dgm:cxn modelId="{0787B7F5-C37C-42BC-A3BF-FCCBF66DB977}" type="presParOf" srcId="{602D3F2A-2658-43F8-8DBA-A16EBBB9B358}" destId="{4421EA4D-D116-487A-9079-1AB8E1649B49}" srcOrd="14" destOrd="0" presId="urn:microsoft.com/office/officeart/2008/layout/LinedList"/>
    <dgm:cxn modelId="{869A8236-5839-4FBD-96F3-ADAA4A64C6E2}" type="presParOf" srcId="{602D3F2A-2658-43F8-8DBA-A16EBBB9B358}" destId="{5BAE87A7-EBB3-4BD1-98A1-D43CD59DA883}" srcOrd="15" destOrd="0" presId="urn:microsoft.com/office/officeart/2008/layout/LinedList"/>
    <dgm:cxn modelId="{18FAB590-65C1-4EDA-9956-DB74C6875D76}" type="presParOf" srcId="{5BAE87A7-EBB3-4BD1-98A1-D43CD59DA883}" destId="{B7BEB0E5-5822-43A0-B5CB-C59AD36C6E44}" srcOrd="0" destOrd="0" presId="urn:microsoft.com/office/officeart/2008/layout/LinedList"/>
    <dgm:cxn modelId="{CB4AF5AE-3E77-4877-AE30-64EC51C9333C}" type="presParOf" srcId="{5BAE87A7-EBB3-4BD1-98A1-D43CD59DA883}" destId="{B732C3EB-EE92-4B9A-8078-EA2854A72E1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D244B30-518A-4A0A-87D2-1E5195F7B35C}" type="doc">
      <dgm:prSet loTypeId="urn:microsoft.com/office/officeart/2005/8/layout/venn3" loCatId="relationship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FFDA85D4-4B78-452F-AD2E-910B97C87813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Century Gothic" panose="020B0502020202020204" pitchFamily="34" charset="0"/>
            </a:rPr>
            <a:t>Интеграция сервисов системы с порталом «</a:t>
          </a:r>
          <a:r>
            <a:rPr lang="ru-RU" dirty="0" err="1" smtClean="0">
              <a:solidFill>
                <a:srgbClr val="002060"/>
              </a:solidFill>
              <a:latin typeface="Century Gothic" panose="020B0502020202020204" pitchFamily="34" charset="0"/>
            </a:rPr>
            <a:t>Госуслуг</a:t>
          </a:r>
          <a:r>
            <a:rPr lang="ru-RU" dirty="0" smtClean="0">
              <a:solidFill>
                <a:srgbClr val="002060"/>
              </a:solidFill>
              <a:latin typeface="Century Gothic" panose="020B0502020202020204" pitchFamily="34" charset="0"/>
            </a:rPr>
            <a:t>»</a:t>
          </a:r>
          <a:endParaRPr lang="ru-RU" dirty="0">
            <a:solidFill>
              <a:srgbClr val="002060"/>
            </a:solidFill>
            <a:latin typeface="Century Gothic" panose="020B0502020202020204" pitchFamily="34" charset="0"/>
          </a:endParaRPr>
        </a:p>
      </dgm:t>
    </dgm:pt>
    <dgm:pt modelId="{A7C18659-BA70-4600-B8E5-7A5055A0A6E7}" type="parTrans" cxnId="{D1F2D362-1959-4C7C-8123-B2656802EA5E}">
      <dgm:prSet/>
      <dgm:spPr/>
      <dgm:t>
        <a:bodyPr/>
        <a:lstStyle/>
        <a:p>
          <a:endParaRPr lang="ru-RU">
            <a:solidFill>
              <a:srgbClr val="002060"/>
            </a:solidFill>
            <a:latin typeface="Century Gothic" panose="020B0502020202020204" pitchFamily="34" charset="0"/>
          </a:endParaRPr>
        </a:p>
      </dgm:t>
    </dgm:pt>
    <dgm:pt modelId="{59D59499-75CD-400C-BE84-342F5B2DDD67}" type="sibTrans" cxnId="{D1F2D362-1959-4C7C-8123-B2656802EA5E}">
      <dgm:prSet/>
      <dgm:spPr/>
      <dgm:t>
        <a:bodyPr/>
        <a:lstStyle/>
        <a:p>
          <a:endParaRPr lang="ru-RU">
            <a:solidFill>
              <a:srgbClr val="002060"/>
            </a:solidFill>
            <a:latin typeface="Century Gothic" panose="020B0502020202020204" pitchFamily="34" charset="0"/>
          </a:endParaRPr>
        </a:p>
      </dgm:t>
    </dgm:pt>
    <dgm:pt modelId="{614E7713-B2D0-45F8-9984-59C966370F27}">
      <dgm:prSet phldrT="[Текст]"/>
      <dgm:spPr/>
      <dgm:t>
        <a:bodyPr/>
        <a:lstStyle/>
        <a:p>
          <a:r>
            <a:rPr lang="ru-RU" smtClean="0">
              <a:solidFill>
                <a:srgbClr val="002060"/>
              </a:solidFill>
              <a:latin typeface="Century Gothic" panose="020B0502020202020204" pitchFamily="34" charset="0"/>
            </a:rPr>
            <a:t>Приём</a:t>
          </a:r>
          <a:r>
            <a:rPr lang="ru-RU" baseline="0" smtClean="0">
              <a:solidFill>
                <a:srgbClr val="002060"/>
              </a:solidFill>
              <a:latin typeface="Century Gothic" panose="020B0502020202020204" pitchFamily="34" charset="0"/>
            </a:rPr>
            <a:t> архивов из СЭД</a:t>
          </a:r>
          <a:endParaRPr lang="ru-RU" dirty="0">
            <a:solidFill>
              <a:srgbClr val="002060"/>
            </a:solidFill>
            <a:latin typeface="Century Gothic" panose="020B0502020202020204" pitchFamily="34" charset="0"/>
          </a:endParaRPr>
        </a:p>
      </dgm:t>
    </dgm:pt>
    <dgm:pt modelId="{BB114E7C-859C-40C6-8BB0-BE99E5D4B046}" type="parTrans" cxnId="{FA9B41F9-9019-49E8-80A2-5B0851581AB3}">
      <dgm:prSet/>
      <dgm:spPr/>
      <dgm:t>
        <a:bodyPr/>
        <a:lstStyle/>
        <a:p>
          <a:endParaRPr lang="ru-RU">
            <a:solidFill>
              <a:srgbClr val="002060"/>
            </a:solidFill>
            <a:latin typeface="Century Gothic" panose="020B0502020202020204" pitchFamily="34" charset="0"/>
          </a:endParaRPr>
        </a:p>
      </dgm:t>
    </dgm:pt>
    <dgm:pt modelId="{C77C799C-0DF7-4992-BBE6-57073F60A7D9}" type="sibTrans" cxnId="{FA9B41F9-9019-49E8-80A2-5B0851581AB3}">
      <dgm:prSet/>
      <dgm:spPr/>
      <dgm:t>
        <a:bodyPr/>
        <a:lstStyle/>
        <a:p>
          <a:endParaRPr lang="ru-RU">
            <a:solidFill>
              <a:srgbClr val="002060"/>
            </a:solidFill>
            <a:latin typeface="Century Gothic" panose="020B0502020202020204" pitchFamily="34" charset="0"/>
          </a:endParaRPr>
        </a:p>
      </dgm:t>
    </dgm:pt>
    <dgm:pt modelId="{31538D9B-0F98-4C48-B0F6-968E7DDE9DDE}" type="pres">
      <dgm:prSet presAssocID="{9D244B30-518A-4A0A-87D2-1E5195F7B35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C59992-F60B-4FD9-986E-5A4C01DA8647}" type="pres">
      <dgm:prSet presAssocID="{FFDA85D4-4B78-452F-AD2E-910B97C87813}" presName="Name5" presStyleLbl="venn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BC738-4B13-4E75-8BED-15827BFBE379}" type="pres">
      <dgm:prSet presAssocID="{59D59499-75CD-400C-BE84-342F5B2DDD67}" presName="space" presStyleCnt="0"/>
      <dgm:spPr/>
    </dgm:pt>
    <dgm:pt modelId="{9AEFA5A8-05D6-4FE1-9D9E-C5601F360F8B}" type="pres">
      <dgm:prSet presAssocID="{614E7713-B2D0-45F8-9984-59C966370F27}" presName="Name5" presStyleLbl="venn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F2D362-1959-4C7C-8123-B2656802EA5E}" srcId="{9D244B30-518A-4A0A-87D2-1E5195F7B35C}" destId="{FFDA85D4-4B78-452F-AD2E-910B97C87813}" srcOrd="0" destOrd="0" parTransId="{A7C18659-BA70-4600-B8E5-7A5055A0A6E7}" sibTransId="{59D59499-75CD-400C-BE84-342F5B2DDD67}"/>
    <dgm:cxn modelId="{9F9A24CD-6419-46E6-B719-49B0EDAD95F0}" type="presOf" srcId="{9D244B30-518A-4A0A-87D2-1E5195F7B35C}" destId="{31538D9B-0F98-4C48-B0F6-968E7DDE9DDE}" srcOrd="0" destOrd="0" presId="urn:microsoft.com/office/officeart/2005/8/layout/venn3"/>
    <dgm:cxn modelId="{FA9B41F9-9019-49E8-80A2-5B0851581AB3}" srcId="{9D244B30-518A-4A0A-87D2-1E5195F7B35C}" destId="{614E7713-B2D0-45F8-9984-59C966370F27}" srcOrd="1" destOrd="0" parTransId="{BB114E7C-859C-40C6-8BB0-BE99E5D4B046}" sibTransId="{C77C799C-0DF7-4992-BBE6-57073F60A7D9}"/>
    <dgm:cxn modelId="{A5BEE387-09A5-42D9-9EAA-0C941A08A43B}" type="presOf" srcId="{FFDA85D4-4B78-452F-AD2E-910B97C87813}" destId="{3BC59992-F60B-4FD9-986E-5A4C01DA8647}" srcOrd="0" destOrd="0" presId="urn:microsoft.com/office/officeart/2005/8/layout/venn3"/>
    <dgm:cxn modelId="{6C1A6492-7F2D-49F4-AD61-6F49AB38B349}" type="presOf" srcId="{614E7713-B2D0-45F8-9984-59C966370F27}" destId="{9AEFA5A8-05D6-4FE1-9D9E-C5601F360F8B}" srcOrd="0" destOrd="0" presId="urn:microsoft.com/office/officeart/2005/8/layout/venn3"/>
    <dgm:cxn modelId="{BECF26FC-23BF-437E-900D-065338755DC7}" type="presParOf" srcId="{31538D9B-0F98-4C48-B0F6-968E7DDE9DDE}" destId="{3BC59992-F60B-4FD9-986E-5A4C01DA8647}" srcOrd="0" destOrd="0" presId="urn:microsoft.com/office/officeart/2005/8/layout/venn3"/>
    <dgm:cxn modelId="{81FD5564-1289-43B0-8F7B-F95FC87C5B89}" type="presParOf" srcId="{31538D9B-0F98-4C48-B0F6-968E7DDE9DDE}" destId="{B50BC738-4B13-4E75-8BED-15827BFBE379}" srcOrd="1" destOrd="0" presId="urn:microsoft.com/office/officeart/2005/8/layout/venn3"/>
    <dgm:cxn modelId="{F616CAA3-CAE7-4D50-847E-93DC648277EA}" type="presParOf" srcId="{31538D9B-0F98-4C48-B0F6-968E7DDE9DDE}" destId="{9AEFA5A8-05D6-4FE1-9D9E-C5601F360F8B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CE62C2-BCE9-4F14-8785-22B1351C0C2A}">
      <dsp:nvSpPr>
        <dsp:cNvPr id="0" name=""/>
        <dsp:cNvSpPr/>
      </dsp:nvSpPr>
      <dsp:spPr>
        <a:xfrm>
          <a:off x="-5411357" y="-828616"/>
          <a:ext cx="6443378" cy="6443378"/>
        </a:xfrm>
        <a:prstGeom prst="blockArc">
          <a:avLst>
            <a:gd name="adj1" fmla="val 18900000"/>
            <a:gd name="adj2" fmla="val 2700000"/>
            <a:gd name="adj3" fmla="val 335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AA5276-F146-49A8-A70B-BF0B640D25E7}">
      <dsp:nvSpPr>
        <dsp:cNvPr id="0" name=""/>
        <dsp:cNvSpPr/>
      </dsp:nvSpPr>
      <dsp:spPr>
        <a:xfrm>
          <a:off x="451268" y="299038"/>
          <a:ext cx="8006347" cy="59845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7502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entury Gothic" panose="020B0502020202020204" pitchFamily="34" charset="0"/>
            </a:rPr>
            <a:t>Ведение и учёт фондов </a:t>
          </a:r>
          <a:endParaRPr lang="ru-RU" sz="1800" kern="1200" dirty="0">
            <a:latin typeface="Century Gothic" panose="020B0502020202020204" pitchFamily="34" charset="0"/>
          </a:endParaRPr>
        </a:p>
      </dsp:txBody>
      <dsp:txXfrm>
        <a:off x="451268" y="299038"/>
        <a:ext cx="8006347" cy="598459"/>
      </dsp:txXfrm>
    </dsp:sp>
    <dsp:sp modelId="{79A4B6D4-DC46-42DA-B8DB-3D6CB1EF3E3D}">
      <dsp:nvSpPr>
        <dsp:cNvPr id="0" name=""/>
        <dsp:cNvSpPr/>
      </dsp:nvSpPr>
      <dsp:spPr>
        <a:xfrm>
          <a:off x="77231" y="224230"/>
          <a:ext cx="748074" cy="748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5A99D6-9838-496A-9018-BEF50BB6B73A}">
      <dsp:nvSpPr>
        <dsp:cNvPr id="0" name=""/>
        <dsp:cNvSpPr/>
      </dsp:nvSpPr>
      <dsp:spPr>
        <a:xfrm>
          <a:off x="880107" y="1196440"/>
          <a:ext cx="7577508" cy="59845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7502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entury Gothic" panose="020B0502020202020204" pitchFamily="34" charset="0"/>
            </a:rPr>
            <a:t>Работа с тематическими базами данных</a:t>
          </a:r>
          <a:endParaRPr lang="ru-RU" sz="1800" kern="1200" dirty="0">
            <a:latin typeface="Century Gothic" panose="020B0502020202020204" pitchFamily="34" charset="0"/>
          </a:endParaRPr>
        </a:p>
      </dsp:txBody>
      <dsp:txXfrm>
        <a:off x="880107" y="1196440"/>
        <a:ext cx="7577508" cy="598459"/>
      </dsp:txXfrm>
    </dsp:sp>
    <dsp:sp modelId="{8F2396CA-A533-4AF1-87C5-40D818E7B3E3}">
      <dsp:nvSpPr>
        <dsp:cNvPr id="0" name=""/>
        <dsp:cNvSpPr/>
      </dsp:nvSpPr>
      <dsp:spPr>
        <a:xfrm>
          <a:off x="506070" y="1121633"/>
          <a:ext cx="748074" cy="748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1CAC644-2B8B-42C0-ACE4-3CCCA3344BCB}">
      <dsp:nvSpPr>
        <dsp:cNvPr id="0" name=""/>
        <dsp:cNvSpPr/>
      </dsp:nvSpPr>
      <dsp:spPr>
        <a:xfrm>
          <a:off x="1011726" y="2093842"/>
          <a:ext cx="7445889" cy="59845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7502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entury Gothic" panose="020B0502020202020204" pitchFamily="34" charset="0"/>
            </a:rPr>
            <a:t>Регистрация и обработка запросов граждан</a:t>
          </a:r>
          <a:endParaRPr lang="ru-RU" sz="1800" kern="1200" dirty="0">
            <a:latin typeface="Century Gothic" panose="020B0502020202020204" pitchFamily="34" charset="0"/>
          </a:endParaRPr>
        </a:p>
      </dsp:txBody>
      <dsp:txXfrm>
        <a:off x="1011726" y="2093842"/>
        <a:ext cx="7445889" cy="598459"/>
      </dsp:txXfrm>
    </dsp:sp>
    <dsp:sp modelId="{2774EF98-2D3D-4B04-9C7A-99567A11B6B1}">
      <dsp:nvSpPr>
        <dsp:cNvPr id="0" name=""/>
        <dsp:cNvSpPr/>
      </dsp:nvSpPr>
      <dsp:spPr>
        <a:xfrm>
          <a:off x="637689" y="2019035"/>
          <a:ext cx="748074" cy="748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4378621-5E6B-46FA-9D4D-19DE6D24A335}">
      <dsp:nvSpPr>
        <dsp:cNvPr id="0" name=""/>
        <dsp:cNvSpPr/>
      </dsp:nvSpPr>
      <dsp:spPr>
        <a:xfrm>
          <a:off x="880107" y="2991244"/>
          <a:ext cx="7577508" cy="59845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7502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entury Gothic" panose="020B0502020202020204" pitchFamily="34" charset="0"/>
            </a:rPr>
            <a:t>Предоставление доступа к информационным ресурсам в читальном зале</a:t>
          </a:r>
          <a:endParaRPr lang="ru-RU" sz="1800" kern="1200" dirty="0">
            <a:latin typeface="Century Gothic" panose="020B0502020202020204" pitchFamily="34" charset="0"/>
          </a:endParaRPr>
        </a:p>
      </dsp:txBody>
      <dsp:txXfrm>
        <a:off x="880107" y="2991244"/>
        <a:ext cx="7577508" cy="598459"/>
      </dsp:txXfrm>
    </dsp:sp>
    <dsp:sp modelId="{CC46F91E-5FD4-4071-BC2A-1369CA0C381A}">
      <dsp:nvSpPr>
        <dsp:cNvPr id="0" name=""/>
        <dsp:cNvSpPr/>
      </dsp:nvSpPr>
      <dsp:spPr>
        <a:xfrm>
          <a:off x="506070" y="2916437"/>
          <a:ext cx="748074" cy="748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268DD6-99F3-417A-9EF8-7504D37BF80E}">
      <dsp:nvSpPr>
        <dsp:cNvPr id="0" name=""/>
        <dsp:cNvSpPr/>
      </dsp:nvSpPr>
      <dsp:spPr>
        <a:xfrm>
          <a:off x="451268" y="3888647"/>
          <a:ext cx="8006347" cy="59845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7502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entury Gothic" panose="020B0502020202020204" pitchFamily="34" charset="0"/>
            </a:rPr>
            <a:t>  Экспертно-проверочная Комиссия</a:t>
          </a:r>
          <a:endParaRPr lang="ru-RU" sz="1800" kern="1200" dirty="0">
            <a:latin typeface="Century Gothic" panose="020B0502020202020204" pitchFamily="34" charset="0"/>
          </a:endParaRPr>
        </a:p>
      </dsp:txBody>
      <dsp:txXfrm>
        <a:off x="451268" y="3888647"/>
        <a:ext cx="8006347" cy="598459"/>
      </dsp:txXfrm>
    </dsp:sp>
    <dsp:sp modelId="{CAFEFD5E-EE3B-4EEB-A97E-A9F160D1B73A}">
      <dsp:nvSpPr>
        <dsp:cNvPr id="0" name=""/>
        <dsp:cNvSpPr/>
      </dsp:nvSpPr>
      <dsp:spPr>
        <a:xfrm>
          <a:off x="77231" y="3813839"/>
          <a:ext cx="748074" cy="748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88F27-A7BE-47C7-A411-620CAC115CB4}">
      <dsp:nvSpPr>
        <dsp:cNvPr id="0" name=""/>
        <dsp:cNvSpPr/>
      </dsp:nvSpPr>
      <dsp:spPr>
        <a:xfrm rot="5400000">
          <a:off x="617506" y="1548340"/>
          <a:ext cx="1699408" cy="282777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p3d extrusionH="190500" prstMaterial="metal">
          <a:extrusionClr>
            <a:schemeClr val="bg2">
              <a:lumMod val="40000"/>
              <a:lumOff val="60000"/>
            </a:schemeClr>
          </a:extrusionClr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C3ABFE-BAAF-48B9-801B-DBC292C124E5}">
      <dsp:nvSpPr>
        <dsp:cNvPr id="0" name=""/>
        <dsp:cNvSpPr/>
      </dsp:nvSpPr>
      <dsp:spPr>
        <a:xfrm>
          <a:off x="281604" y="2521235"/>
          <a:ext cx="2552933" cy="2237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80000"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cap="none" spc="0" dirty="0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rPr>
            <a:t>Интеграция основных программных продуктов архивной отрасли</a:t>
          </a:r>
          <a:endParaRPr lang="ru-RU" sz="1800" b="0" kern="1200" cap="none" spc="0" dirty="0">
            <a:ln w="0"/>
            <a:solidFill>
              <a:schemeClr val="tx1">
                <a:lumMod val="95000"/>
                <a:lumOff val="5000"/>
              </a:schemeClr>
            </a:solidFill>
            <a:effectLst/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281604" y="2521235"/>
        <a:ext cx="2552933" cy="2237796"/>
      </dsp:txXfrm>
    </dsp:sp>
    <dsp:sp modelId="{50B54F0D-B243-423B-A439-B92FA9A6F3CF}">
      <dsp:nvSpPr>
        <dsp:cNvPr id="0" name=""/>
        <dsp:cNvSpPr/>
      </dsp:nvSpPr>
      <dsp:spPr>
        <a:xfrm>
          <a:off x="2405091" y="1340152"/>
          <a:ext cx="481685" cy="481685"/>
        </a:xfrm>
        <a:prstGeom prst="triangle">
          <a:avLst>
            <a:gd name="adj" fmla="val 10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p3d extrusionH="190500" prstMaterial="metal">
          <a:extrusionClr>
            <a:schemeClr val="bg2">
              <a:lumMod val="40000"/>
              <a:lumOff val="60000"/>
            </a:schemeClr>
          </a:extrusionClr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B46CC1-73B6-4792-BB5F-F5F9A01A76CC}">
      <dsp:nvSpPr>
        <dsp:cNvPr id="0" name=""/>
        <dsp:cNvSpPr/>
      </dsp:nvSpPr>
      <dsp:spPr>
        <a:xfrm rot="5400000">
          <a:off x="3690567" y="902983"/>
          <a:ext cx="1699408" cy="282777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p3d extrusionH="190500" prstMaterial="metal">
          <a:extrusionClr>
            <a:schemeClr val="bg2">
              <a:lumMod val="40000"/>
              <a:lumOff val="60000"/>
            </a:schemeClr>
          </a:extrusionClr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83D665-1EAB-4E1A-9AE7-B6D430E858EE}">
      <dsp:nvSpPr>
        <dsp:cNvPr id="0" name=""/>
        <dsp:cNvSpPr/>
      </dsp:nvSpPr>
      <dsp:spPr>
        <a:xfrm>
          <a:off x="3406893" y="1747879"/>
          <a:ext cx="2552933" cy="2237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kern="1200" cap="none" spc="0" dirty="0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rPr>
            <a:t>Повышение эффективности работы архивистов</a:t>
          </a:r>
          <a:endParaRPr lang="ru-RU" sz="2200" b="0" kern="1200" cap="none" spc="0" dirty="0">
            <a:ln w="0"/>
            <a:solidFill>
              <a:schemeClr val="tx1">
                <a:lumMod val="95000"/>
                <a:lumOff val="5000"/>
              </a:schemeClr>
            </a:solidFill>
            <a:effectLst/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3406893" y="1747879"/>
        <a:ext cx="2552933" cy="2237796"/>
      </dsp:txXfrm>
    </dsp:sp>
    <dsp:sp modelId="{D0D79A68-DE35-445D-A23F-99D562F65764}">
      <dsp:nvSpPr>
        <dsp:cNvPr id="0" name=""/>
        <dsp:cNvSpPr/>
      </dsp:nvSpPr>
      <dsp:spPr>
        <a:xfrm>
          <a:off x="5478141" y="694799"/>
          <a:ext cx="481685" cy="481685"/>
        </a:xfrm>
        <a:prstGeom prst="triangle">
          <a:avLst>
            <a:gd name="adj" fmla="val 10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p3d extrusionH="190500" prstMaterial="metal">
          <a:extrusionClr>
            <a:schemeClr val="bg2">
              <a:lumMod val="40000"/>
              <a:lumOff val="60000"/>
            </a:schemeClr>
          </a:extrusionClr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0CECBA-2A9C-4F69-AB18-0025992A94A7}">
      <dsp:nvSpPr>
        <dsp:cNvPr id="0" name=""/>
        <dsp:cNvSpPr/>
      </dsp:nvSpPr>
      <dsp:spPr>
        <a:xfrm rot="5400000">
          <a:off x="6815856" y="129627"/>
          <a:ext cx="1699408" cy="282777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p3d extrusionH="190500" prstMaterial="metal">
          <a:extrusionClr>
            <a:schemeClr val="bg2">
              <a:lumMod val="40000"/>
              <a:lumOff val="60000"/>
            </a:schemeClr>
          </a:extrusionClr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16E6E5-FA33-41CB-9E8A-F0B294C885B6}">
      <dsp:nvSpPr>
        <dsp:cNvPr id="0" name=""/>
        <dsp:cNvSpPr/>
      </dsp:nvSpPr>
      <dsp:spPr>
        <a:xfrm>
          <a:off x="6532183" y="974523"/>
          <a:ext cx="2552933" cy="2237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kern="1200" cap="none" spc="0" dirty="0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/>
              <a:latin typeface="Century Gothic" panose="020B0502020202020204" pitchFamily="34" charset="0"/>
            </a:rPr>
            <a:t>Новые возможности в области архивоведения</a:t>
          </a:r>
          <a:endParaRPr lang="ru-RU" sz="2200" b="0" kern="1200" cap="none" spc="0" dirty="0">
            <a:ln w="0"/>
            <a:solidFill>
              <a:schemeClr val="tx1">
                <a:lumMod val="95000"/>
                <a:lumOff val="5000"/>
              </a:schemeClr>
            </a:solidFill>
            <a:effectLst/>
            <a:latin typeface="Century Gothic" panose="020B0502020202020204" pitchFamily="34" charset="0"/>
          </a:endParaRPr>
        </a:p>
      </dsp:txBody>
      <dsp:txXfrm>
        <a:off x="6532183" y="974523"/>
        <a:ext cx="2552933" cy="22377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FD8066-AC47-4492-AE16-E545FCDA0EFD}">
      <dsp:nvSpPr>
        <dsp:cNvPr id="0" name=""/>
        <dsp:cNvSpPr/>
      </dsp:nvSpPr>
      <dsp:spPr>
        <a:xfrm>
          <a:off x="663940" y="1706856"/>
          <a:ext cx="1315268" cy="1315268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E6D1AF-F145-4568-A67D-6D24753DB3D1}">
      <dsp:nvSpPr>
        <dsp:cNvPr id="0" name=""/>
        <dsp:cNvSpPr/>
      </dsp:nvSpPr>
      <dsp:spPr>
        <a:xfrm>
          <a:off x="663940" y="1706856"/>
          <a:ext cx="1315268" cy="1315268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7193CC-3F74-46FD-B40F-2282AC254CF9}">
      <dsp:nvSpPr>
        <dsp:cNvPr id="0" name=""/>
        <dsp:cNvSpPr/>
      </dsp:nvSpPr>
      <dsp:spPr>
        <a:xfrm>
          <a:off x="6306" y="1943605"/>
          <a:ext cx="2630537" cy="841771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kern="1200" dirty="0" smtClean="0">
              <a:latin typeface="Century Gothic" panose="020B0502020202020204" pitchFamily="34" charset="0"/>
            </a:rPr>
            <a:t>Интуитивный интерфейс</a:t>
          </a:r>
          <a:endParaRPr lang="ru-RU" sz="1900" b="0" kern="1200" dirty="0">
            <a:latin typeface="Century Gothic" panose="020B0502020202020204" pitchFamily="34" charset="0"/>
          </a:endParaRPr>
        </a:p>
      </dsp:txBody>
      <dsp:txXfrm>
        <a:off x="6306" y="1943605"/>
        <a:ext cx="2630537" cy="841771"/>
      </dsp:txXfrm>
    </dsp:sp>
    <dsp:sp modelId="{316D7BB1-EE22-4A62-8DB0-4ECE15D270BC}">
      <dsp:nvSpPr>
        <dsp:cNvPr id="0" name=""/>
        <dsp:cNvSpPr/>
      </dsp:nvSpPr>
      <dsp:spPr>
        <a:xfrm>
          <a:off x="3846890" y="1706856"/>
          <a:ext cx="1315268" cy="1315268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D64221-4EFC-4C94-AD8D-72C9339D6EAB}">
      <dsp:nvSpPr>
        <dsp:cNvPr id="0" name=""/>
        <dsp:cNvSpPr/>
      </dsp:nvSpPr>
      <dsp:spPr>
        <a:xfrm>
          <a:off x="3846890" y="1706856"/>
          <a:ext cx="1315268" cy="1315268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A153DB-ED1C-4938-9D93-FDC7C4735AC8}">
      <dsp:nvSpPr>
        <dsp:cNvPr id="0" name=""/>
        <dsp:cNvSpPr/>
      </dsp:nvSpPr>
      <dsp:spPr>
        <a:xfrm>
          <a:off x="3189256" y="1943605"/>
          <a:ext cx="2630537" cy="841771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kern="1200" dirty="0" smtClean="0">
              <a:latin typeface="Century Gothic" panose="020B0502020202020204" pitchFamily="34" charset="0"/>
            </a:rPr>
            <a:t>Высокая скорость работы системы</a:t>
          </a:r>
          <a:endParaRPr lang="ru-RU" sz="1900" b="0" kern="1200" dirty="0">
            <a:latin typeface="Century Gothic" panose="020B0502020202020204" pitchFamily="34" charset="0"/>
          </a:endParaRPr>
        </a:p>
      </dsp:txBody>
      <dsp:txXfrm>
        <a:off x="3189256" y="1943605"/>
        <a:ext cx="2630537" cy="841771"/>
      </dsp:txXfrm>
    </dsp:sp>
    <dsp:sp modelId="{FDDDC358-1B24-4A44-9508-14E497B7E25C}">
      <dsp:nvSpPr>
        <dsp:cNvPr id="0" name=""/>
        <dsp:cNvSpPr/>
      </dsp:nvSpPr>
      <dsp:spPr>
        <a:xfrm>
          <a:off x="7029840" y="1706856"/>
          <a:ext cx="1315268" cy="1315268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4042A6-5C4B-4B44-B13C-D65AC798F8E0}">
      <dsp:nvSpPr>
        <dsp:cNvPr id="0" name=""/>
        <dsp:cNvSpPr/>
      </dsp:nvSpPr>
      <dsp:spPr>
        <a:xfrm>
          <a:off x="7029840" y="1706856"/>
          <a:ext cx="1315268" cy="1315268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DCB386-B8EB-4531-B32D-67E3562F8B33}">
      <dsp:nvSpPr>
        <dsp:cNvPr id="0" name=""/>
        <dsp:cNvSpPr/>
      </dsp:nvSpPr>
      <dsp:spPr>
        <a:xfrm>
          <a:off x="6372206" y="1943605"/>
          <a:ext cx="2630537" cy="841771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kern="1200" dirty="0" smtClean="0">
              <a:latin typeface="Century Gothic" panose="020B0502020202020204" pitchFamily="34" charset="0"/>
            </a:rPr>
            <a:t>Доступность с любого компьютера</a:t>
          </a:r>
          <a:endParaRPr lang="ru-RU" sz="1900" b="0" kern="1200" dirty="0">
            <a:latin typeface="Century Gothic" panose="020B0502020202020204" pitchFamily="34" charset="0"/>
          </a:endParaRPr>
        </a:p>
      </dsp:txBody>
      <dsp:txXfrm>
        <a:off x="6372206" y="1943605"/>
        <a:ext cx="2630537" cy="841771"/>
      </dsp:txXfrm>
    </dsp:sp>
    <dsp:sp modelId="{D83D5A9B-DD9A-446F-A2F0-290D0EC250E3}">
      <dsp:nvSpPr>
        <dsp:cNvPr id="0" name=""/>
        <dsp:cNvSpPr/>
      </dsp:nvSpPr>
      <dsp:spPr>
        <a:xfrm>
          <a:off x="10212790" y="1706856"/>
          <a:ext cx="1315268" cy="1315268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D815AB-8A44-4290-A187-235035ABA89F}">
      <dsp:nvSpPr>
        <dsp:cNvPr id="0" name=""/>
        <dsp:cNvSpPr/>
      </dsp:nvSpPr>
      <dsp:spPr>
        <a:xfrm>
          <a:off x="10212790" y="1706856"/>
          <a:ext cx="1315268" cy="1315268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1A3941-7A51-4EB6-AED4-B163D0F51EA3}">
      <dsp:nvSpPr>
        <dsp:cNvPr id="0" name=""/>
        <dsp:cNvSpPr/>
      </dsp:nvSpPr>
      <dsp:spPr>
        <a:xfrm>
          <a:off x="9555156" y="1943605"/>
          <a:ext cx="2630537" cy="841771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kern="1200" dirty="0" smtClean="0">
              <a:latin typeface="Century Gothic" panose="020B0502020202020204" pitchFamily="34" charset="0"/>
            </a:rPr>
            <a:t>Надежность сохранности информации</a:t>
          </a:r>
          <a:endParaRPr lang="ru-RU" sz="1900" b="0" kern="1200" dirty="0">
            <a:latin typeface="Century Gothic" panose="020B0502020202020204" pitchFamily="34" charset="0"/>
          </a:endParaRPr>
        </a:p>
      </dsp:txBody>
      <dsp:txXfrm>
        <a:off x="9555156" y="1943605"/>
        <a:ext cx="2630537" cy="8417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B1691-31B9-456E-9774-9A622972B105}">
      <dsp:nvSpPr>
        <dsp:cNvPr id="0" name=""/>
        <dsp:cNvSpPr/>
      </dsp:nvSpPr>
      <dsp:spPr>
        <a:xfrm>
          <a:off x="0" y="0"/>
          <a:ext cx="97716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F4EF68E-A78D-4F50-A134-16B75AB3E8C9}">
      <dsp:nvSpPr>
        <dsp:cNvPr id="0" name=""/>
        <dsp:cNvSpPr/>
      </dsp:nvSpPr>
      <dsp:spPr>
        <a:xfrm>
          <a:off x="0" y="0"/>
          <a:ext cx="9771628" cy="638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n>
                <a:noFill/>
              </a:ln>
              <a:solidFill>
                <a:srgbClr val="274FA4"/>
              </a:solidFill>
              <a:latin typeface="Century Gothic" panose="020B0502020202020204" pitchFamily="34" charset="0"/>
            </a:rPr>
            <a:t>Ветераны труда</a:t>
          </a:r>
          <a:endParaRPr lang="ru-RU" sz="2400" b="0" kern="1200" dirty="0">
            <a:ln>
              <a:noFill/>
            </a:ln>
            <a:solidFill>
              <a:srgbClr val="274FA4"/>
            </a:solidFill>
            <a:latin typeface="Century Gothic" panose="020B0502020202020204" pitchFamily="34" charset="0"/>
          </a:endParaRPr>
        </a:p>
      </dsp:txBody>
      <dsp:txXfrm>
        <a:off x="0" y="0"/>
        <a:ext cx="9771628" cy="638174"/>
      </dsp:txXfrm>
    </dsp:sp>
    <dsp:sp modelId="{BE740713-5A8E-4667-9D28-01E2ACB13401}">
      <dsp:nvSpPr>
        <dsp:cNvPr id="0" name=""/>
        <dsp:cNvSpPr/>
      </dsp:nvSpPr>
      <dsp:spPr>
        <a:xfrm>
          <a:off x="0" y="638174"/>
          <a:ext cx="97716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85C0354-BE23-4284-98B9-2374BCCE0AB0}">
      <dsp:nvSpPr>
        <dsp:cNvPr id="0" name=""/>
        <dsp:cNvSpPr/>
      </dsp:nvSpPr>
      <dsp:spPr>
        <a:xfrm>
          <a:off x="0" y="638174"/>
          <a:ext cx="9771628" cy="638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n>
                <a:noFill/>
              </a:ln>
              <a:solidFill>
                <a:srgbClr val="274FA4"/>
              </a:solidFill>
              <a:latin typeface="Century Gothic" panose="020B0502020202020204" pitchFamily="34" charset="0"/>
            </a:rPr>
            <a:t>Метрические книги православных и магометанских приходов</a:t>
          </a:r>
          <a:endParaRPr lang="ru-RU" sz="2400" b="0" kern="1200" dirty="0">
            <a:ln>
              <a:noFill/>
            </a:ln>
            <a:solidFill>
              <a:srgbClr val="274FA4"/>
            </a:solidFill>
            <a:latin typeface="Century Gothic" panose="020B0502020202020204" pitchFamily="34" charset="0"/>
          </a:endParaRPr>
        </a:p>
      </dsp:txBody>
      <dsp:txXfrm>
        <a:off x="0" y="638174"/>
        <a:ext cx="9771628" cy="638174"/>
      </dsp:txXfrm>
    </dsp:sp>
    <dsp:sp modelId="{298E004B-2FDB-48EA-BCF7-294238036287}">
      <dsp:nvSpPr>
        <dsp:cNvPr id="0" name=""/>
        <dsp:cNvSpPr/>
      </dsp:nvSpPr>
      <dsp:spPr>
        <a:xfrm>
          <a:off x="0" y="1276349"/>
          <a:ext cx="97716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5E5833E-4783-4E38-BD55-657EC8F9B1F7}">
      <dsp:nvSpPr>
        <dsp:cNvPr id="0" name=""/>
        <dsp:cNvSpPr/>
      </dsp:nvSpPr>
      <dsp:spPr>
        <a:xfrm>
          <a:off x="0" y="1276349"/>
          <a:ext cx="9771628" cy="638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n>
                <a:noFill/>
              </a:ln>
              <a:solidFill>
                <a:srgbClr val="274FA4"/>
              </a:solidFill>
              <a:latin typeface="Century Gothic" panose="020B0502020202020204" pitchFamily="34" charset="0"/>
            </a:rPr>
            <a:t>Награжденные орденами и медалями</a:t>
          </a:r>
          <a:endParaRPr lang="ru-RU" sz="2400" b="0" kern="1200" dirty="0">
            <a:ln>
              <a:noFill/>
            </a:ln>
            <a:solidFill>
              <a:srgbClr val="274FA4"/>
            </a:solidFill>
            <a:latin typeface="Century Gothic" panose="020B0502020202020204" pitchFamily="34" charset="0"/>
          </a:endParaRPr>
        </a:p>
      </dsp:txBody>
      <dsp:txXfrm>
        <a:off x="0" y="1276349"/>
        <a:ext cx="9771628" cy="638174"/>
      </dsp:txXfrm>
    </dsp:sp>
    <dsp:sp modelId="{DE61EF34-3EEB-4B34-A62E-EEE1DF508BF5}">
      <dsp:nvSpPr>
        <dsp:cNvPr id="0" name=""/>
        <dsp:cNvSpPr/>
      </dsp:nvSpPr>
      <dsp:spPr>
        <a:xfrm>
          <a:off x="0" y="1914524"/>
          <a:ext cx="97716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84A7BE0-9EB8-46EA-8FD4-C4CF002844FE}">
      <dsp:nvSpPr>
        <dsp:cNvPr id="0" name=""/>
        <dsp:cNvSpPr/>
      </dsp:nvSpPr>
      <dsp:spPr>
        <a:xfrm>
          <a:off x="0" y="1914524"/>
          <a:ext cx="9771628" cy="638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n>
                <a:noFill/>
              </a:ln>
              <a:solidFill>
                <a:srgbClr val="274FA4"/>
              </a:solidFill>
              <a:latin typeface="Century Gothic" panose="020B0502020202020204" pitchFamily="34" charset="0"/>
            </a:rPr>
            <a:t>Недвижимость РТ</a:t>
          </a:r>
          <a:endParaRPr lang="ru-RU" sz="2400" b="0" kern="1200" dirty="0">
            <a:ln>
              <a:noFill/>
            </a:ln>
            <a:solidFill>
              <a:srgbClr val="274FA4"/>
            </a:solidFill>
            <a:latin typeface="Century Gothic" panose="020B0502020202020204" pitchFamily="34" charset="0"/>
          </a:endParaRPr>
        </a:p>
      </dsp:txBody>
      <dsp:txXfrm>
        <a:off x="0" y="1914524"/>
        <a:ext cx="9771628" cy="638174"/>
      </dsp:txXfrm>
    </dsp:sp>
    <dsp:sp modelId="{CD65EA1C-EA43-41C7-95BC-16D3DD58113E}">
      <dsp:nvSpPr>
        <dsp:cNvPr id="0" name=""/>
        <dsp:cNvSpPr/>
      </dsp:nvSpPr>
      <dsp:spPr>
        <a:xfrm>
          <a:off x="0" y="2552699"/>
          <a:ext cx="97716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87DF491-1B1B-43C3-981F-700888B5D3CC}">
      <dsp:nvSpPr>
        <dsp:cNvPr id="0" name=""/>
        <dsp:cNvSpPr/>
      </dsp:nvSpPr>
      <dsp:spPr>
        <a:xfrm>
          <a:off x="0" y="2552699"/>
          <a:ext cx="9771628" cy="638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n>
                <a:noFill/>
              </a:ln>
              <a:solidFill>
                <a:srgbClr val="274FA4"/>
              </a:solidFill>
              <a:latin typeface="Century Gothic" panose="020B0502020202020204" pitchFamily="34" charset="0"/>
            </a:rPr>
            <a:t>Потомственное дворянство Казанской губернии </a:t>
          </a:r>
          <a:endParaRPr lang="ru-RU" sz="2400" b="0" kern="1200" dirty="0">
            <a:ln>
              <a:noFill/>
            </a:ln>
            <a:solidFill>
              <a:srgbClr val="274FA4"/>
            </a:solidFill>
            <a:latin typeface="Century Gothic" panose="020B0502020202020204" pitchFamily="34" charset="0"/>
          </a:endParaRPr>
        </a:p>
      </dsp:txBody>
      <dsp:txXfrm>
        <a:off x="0" y="2552699"/>
        <a:ext cx="9771628" cy="638174"/>
      </dsp:txXfrm>
    </dsp:sp>
    <dsp:sp modelId="{8E392D3C-48D5-498E-A8F4-AF3468F599B7}">
      <dsp:nvSpPr>
        <dsp:cNvPr id="0" name=""/>
        <dsp:cNvSpPr/>
      </dsp:nvSpPr>
      <dsp:spPr>
        <a:xfrm>
          <a:off x="0" y="3190874"/>
          <a:ext cx="97716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6CB91DE-6B62-43F5-AED0-843B3872E8D6}">
      <dsp:nvSpPr>
        <dsp:cNvPr id="0" name=""/>
        <dsp:cNvSpPr/>
      </dsp:nvSpPr>
      <dsp:spPr>
        <a:xfrm>
          <a:off x="0" y="3190874"/>
          <a:ext cx="9771628" cy="638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n>
                <a:noFill/>
              </a:ln>
              <a:solidFill>
                <a:srgbClr val="274FA4"/>
              </a:solidFill>
              <a:latin typeface="Century Gothic" panose="020B0502020202020204" pitchFamily="34" charset="0"/>
            </a:rPr>
            <a:t>Присвоение почётных званий РФ и РТ</a:t>
          </a:r>
          <a:endParaRPr lang="ru-RU" sz="2400" b="0" kern="1200" dirty="0">
            <a:ln>
              <a:noFill/>
            </a:ln>
            <a:solidFill>
              <a:srgbClr val="274FA4"/>
            </a:solidFill>
            <a:latin typeface="Century Gothic" panose="020B0502020202020204" pitchFamily="34" charset="0"/>
          </a:endParaRPr>
        </a:p>
      </dsp:txBody>
      <dsp:txXfrm>
        <a:off x="0" y="3190874"/>
        <a:ext cx="9771628" cy="638174"/>
      </dsp:txXfrm>
    </dsp:sp>
    <dsp:sp modelId="{2A0942F6-9FD0-4B88-B417-0D9BADC4BBC2}">
      <dsp:nvSpPr>
        <dsp:cNvPr id="0" name=""/>
        <dsp:cNvSpPr/>
      </dsp:nvSpPr>
      <dsp:spPr>
        <a:xfrm>
          <a:off x="0" y="3829049"/>
          <a:ext cx="97716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EA886B0-D213-479E-80E8-9396F7D72849}">
      <dsp:nvSpPr>
        <dsp:cNvPr id="0" name=""/>
        <dsp:cNvSpPr/>
      </dsp:nvSpPr>
      <dsp:spPr>
        <a:xfrm>
          <a:off x="0" y="3829049"/>
          <a:ext cx="9771628" cy="638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274FA4"/>
              </a:solidFill>
              <a:latin typeface="Century Gothic" panose="020B0502020202020204" pitchFamily="34" charset="0"/>
            </a:rPr>
            <a:t>Раскулачивание</a:t>
          </a:r>
          <a:endParaRPr lang="ru-RU" sz="2400" kern="1200" dirty="0">
            <a:solidFill>
              <a:srgbClr val="274FA4"/>
            </a:solidFill>
            <a:latin typeface="Century Gothic" panose="020B0502020202020204" pitchFamily="34" charset="0"/>
          </a:endParaRPr>
        </a:p>
      </dsp:txBody>
      <dsp:txXfrm>
        <a:off x="0" y="3829049"/>
        <a:ext cx="9771628" cy="638174"/>
      </dsp:txXfrm>
    </dsp:sp>
    <dsp:sp modelId="{4421EA4D-D116-487A-9079-1AB8E1649B49}">
      <dsp:nvSpPr>
        <dsp:cNvPr id="0" name=""/>
        <dsp:cNvSpPr/>
      </dsp:nvSpPr>
      <dsp:spPr>
        <a:xfrm>
          <a:off x="0" y="4467224"/>
          <a:ext cx="97716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7BEB0E5-5822-43A0-B5CB-C59AD36C6E44}">
      <dsp:nvSpPr>
        <dsp:cNvPr id="0" name=""/>
        <dsp:cNvSpPr/>
      </dsp:nvSpPr>
      <dsp:spPr>
        <a:xfrm>
          <a:off x="0" y="4467224"/>
          <a:ext cx="9771628" cy="638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n>
                <a:noFill/>
              </a:ln>
              <a:solidFill>
                <a:srgbClr val="274FA4"/>
              </a:solidFill>
              <a:latin typeface="Century Gothic" panose="020B0502020202020204" pitchFamily="34" charset="0"/>
            </a:rPr>
            <a:t>Следственно-архивные дела КГБ СССР</a:t>
          </a:r>
          <a:endParaRPr lang="ru-RU" sz="2400" b="0" kern="1200" dirty="0">
            <a:ln>
              <a:noFill/>
            </a:ln>
            <a:solidFill>
              <a:srgbClr val="274FA4"/>
            </a:solidFill>
            <a:latin typeface="Century Gothic" panose="020B0502020202020204" pitchFamily="34" charset="0"/>
          </a:endParaRPr>
        </a:p>
      </dsp:txBody>
      <dsp:txXfrm>
        <a:off x="0" y="4467224"/>
        <a:ext cx="9771628" cy="6381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C59992-F60B-4FD9-986E-5A4C01DA8647}">
      <dsp:nvSpPr>
        <dsp:cNvPr id="0" name=""/>
        <dsp:cNvSpPr/>
      </dsp:nvSpPr>
      <dsp:spPr>
        <a:xfrm>
          <a:off x="2384828" y="1547"/>
          <a:ext cx="2444829" cy="2444829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4547" tIns="24130" rIns="134547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002060"/>
              </a:solidFill>
              <a:latin typeface="Century Gothic" panose="020B0502020202020204" pitchFamily="34" charset="0"/>
            </a:rPr>
            <a:t>Интеграция сервисов системы с порталом «</a:t>
          </a:r>
          <a:r>
            <a:rPr lang="ru-RU" sz="1900" kern="1200" dirty="0" err="1" smtClean="0">
              <a:solidFill>
                <a:srgbClr val="002060"/>
              </a:solidFill>
              <a:latin typeface="Century Gothic" panose="020B0502020202020204" pitchFamily="34" charset="0"/>
            </a:rPr>
            <a:t>Госуслуг</a:t>
          </a:r>
          <a:r>
            <a:rPr lang="ru-RU" sz="1900" kern="1200" dirty="0" smtClean="0">
              <a:solidFill>
                <a:srgbClr val="002060"/>
              </a:solidFill>
              <a:latin typeface="Century Gothic" panose="020B0502020202020204" pitchFamily="34" charset="0"/>
            </a:rPr>
            <a:t>»</a:t>
          </a:r>
          <a:endParaRPr lang="ru-RU" sz="1900" kern="1200" dirty="0">
            <a:solidFill>
              <a:srgbClr val="002060"/>
            </a:solidFill>
            <a:latin typeface="Century Gothic" panose="020B0502020202020204" pitchFamily="34" charset="0"/>
          </a:endParaRPr>
        </a:p>
      </dsp:txBody>
      <dsp:txXfrm>
        <a:off x="2742865" y="359584"/>
        <a:ext cx="1728755" cy="1728755"/>
      </dsp:txXfrm>
    </dsp:sp>
    <dsp:sp modelId="{9AEFA5A8-05D6-4FE1-9D9E-C5601F360F8B}">
      <dsp:nvSpPr>
        <dsp:cNvPr id="0" name=""/>
        <dsp:cNvSpPr/>
      </dsp:nvSpPr>
      <dsp:spPr>
        <a:xfrm>
          <a:off x="4340692" y="1547"/>
          <a:ext cx="2444829" cy="2444829"/>
        </a:xfrm>
        <a:prstGeom prst="ellipse">
          <a:avLst/>
        </a:prstGeom>
        <a:solidFill>
          <a:schemeClr val="accent1">
            <a:shade val="80000"/>
            <a:alpha val="50000"/>
            <a:hueOff val="466087"/>
            <a:satOff val="-34297"/>
            <a:lumOff val="3270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4547" tIns="24130" rIns="134547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smtClean="0">
              <a:solidFill>
                <a:srgbClr val="002060"/>
              </a:solidFill>
              <a:latin typeface="Century Gothic" panose="020B0502020202020204" pitchFamily="34" charset="0"/>
            </a:rPr>
            <a:t>Приём</a:t>
          </a:r>
          <a:r>
            <a:rPr lang="ru-RU" sz="1900" kern="1200" baseline="0" smtClean="0">
              <a:solidFill>
                <a:srgbClr val="002060"/>
              </a:solidFill>
              <a:latin typeface="Century Gothic" panose="020B0502020202020204" pitchFamily="34" charset="0"/>
            </a:rPr>
            <a:t> архивов из СЭД</a:t>
          </a:r>
          <a:endParaRPr lang="ru-RU" sz="1900" kern="1200" dirty="0">
            <a:solidFill>
              <a:srgbClr val="002060"/>
            </a:solidFill>
            <a:latin typeface="Century Gothic" panose="020B0502020202020204" pitchFamily="34" charset="0"/>
          </a:endParaRPr>
        </a:p>
      </dsp:txBody>
      <dsp:txXfrm>
        <a:off x="4698729" y="359584"/>
        <a:ext cx="1728755" cy="17287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C9EEF-FA1E-424F-B8B1-CA1597CD7AFA}" type="datetimeFigureOut">
              <a:rPr lang="ru-RU" smtClean="0"/>
              <a:t>28.04.2018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15A2-6011-4C71-AF23-9AA3CA52D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036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C9EEF-FA1E-424F-B8B1-CA1597CD7AFA}" type="datetimeFigureOut">
              <a:rPr lang="ru-RU" smtClean="0"/>
              <a:t>28.04.2018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15A2-6011-4C71-AF23-9AA3CA52D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641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C9EEF-FA1E-424F-B8B1-CA1597CD7AFA}" type="datetimeFigureOut">
              <a:rPr lang="ru-RU" smtClean="0"/>
              <a:t>28.04.2018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15A2-6011-4C71-AF23-9AA3CA52D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727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C9EEF-FA1E-424F-B8B1-CA1597CD7AFA}" type="datetimeFigureOut">
              <a:rPr lang="ru-RU" smtClean="0"/>
              <a:t>28.04.2018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15A2-6011-4C71-AF23-9AA3CA52D075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1911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C9EEF-FA1E-424F-B8B1-CA1597CD7AFA}" type="datetimeFigureOut">
              <a:rPr lang="ru-RU" smtClean="0"/>
              <a:t>28.04.2018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15A2-6011-4C71-AF23-9AA3CA52D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913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C9EEF-FA1E-424F-B8B1-CA1597CD7AFA}" type="datetimeFigureOut">
              <a:rPr lang="ru-RU" smtClean="0"/>
              <a:t>28.04.2018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15A2-6011-4C71-AF23-9AA3CA52D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505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C9EEF-FA1E-424F-B8B1-CA1597CD7AFA}" type="datetimeFigureOut">
              <a:rPr lang="ru-RU" smtClean="0"/>
              <a:t>28.04.2018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15A2-6011-4C71-AF23-9AA3CA52D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194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C9EEF-FA1E-424F-B8B1-CA1597CD7AFA}" type="datetimeFigureOut">
              <a:rPr lang="ru-RU" smtClean="0"/>
              <a:t>28.04.2018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15A2-6011-4C71-AF23-9AA3CA52D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490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C9EEF-FA1E-424F-B8B1-CA1597CD7AFA}" type="datetimeFigureOut">
              <a:rPr lang="ru-RU" smtClean="0"/>
              <a:t>28.04.2018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15A2-6011-4C71-AF23-9AA3CA52D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930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C9EEF-FA1E-424F-B8B1-CA1597CD7AFA}" type="datetimeFigureOut">
              <a:rPr lang="ru-RU" smtClean="0"/>
              <a:t>28.04.2018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15A2-6011-4C71-AF23-9AA3CA52D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390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C9EEF-FA1E-424F-B8B1-CA1597CD7AFA}" type="datetimeFigureOut">
              <a:rPr lang="ru-RU" smtClean="0"/>
              <a:t>28.04.2018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15A2-6011-4C71-AF23-9AA3CA52D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777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C9EEF-FA1E-424F-B8B1-CA1597CD7AFA}" type="datetimeFigureOut">
              <a:rPr lang="ru-RU" smtClean="0"/>
              <a:t>28.04.2018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15A2-6011-4C71-AF23-9AA3CA52D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229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C9EEF-FA1E-424F-B8B1-CA1597CD7AFA}" type="datetimeFigureOut">
              <a:rPr lang="ru-RU" smtClean="0"/>
              <a:t>28.04.2018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15A2-6011-4C71-AF23-9AA3CA52D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930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C9EEF-FA1E-424F-B8B1-CA1597CD7AFA}" type="datetimeFigureOut">
              <a:rPr lang="ru-RU" smtClean="0"/>
              <a:t>28.04.2018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15A2-6011-4C71-AF23-9AA3CA52D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150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C9EEF-FA1E-424F-B8B1-CA1597CD7AFA}" type="datetimeFigureOut">
              <a:rPr lang="ru-RU" smtClean="0"/>
              <a:t>28.04.2018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15A2-6011-4C71-AF23-9AA3CA52D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258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C9EEF-FA1E-424F-B8B1-CA1597CD7AFA}" type="datetimeFigureOut">
              <a:rPr lang="ru-RU" smtClean="0"/>
              <a:t>28.04.2018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15A2-6011-4C71-AF23-9AA3CA52D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861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C9EEF-FA1E-424F-B8B1-CA1597CD7AFA}" type="datetimeFigureOut">
              <a:rPr lang="ru-RU" smtClean="0"/>
              <a:t>28.04.2018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15A2-6011-4C71-AF23-9AA3CA52D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4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FFC9EEF-FA1E-424F-B8B1-CA1597CD7AFA}" type="datetimeFigureOut">
              <a:rPr lang="ru-RU" smtClean="0"/>
              <a:t>28.04.2018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D7C15A2-6011-4C71-AF23-9AA3CA52D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72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microsoft.com/office/2007/relationships/hdphoto" Target="../media/hdphoto1.wdp"/><Relationship Id="rId7" Type="http://schemas.openxmlformats.org/officeDocument/2006/relationships/diagramColors" Target="../diagrams/colors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microsoft.com/office/2007/relationships/hdphoto" Target="../media/hdphoto1.wdp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microsoft.com/office/2007/relationships/hdphoto" Target="../media/hdphoto1.wdp"/><Relationship Id="rId7" Type="http://schemas.openxmlformats.org/officeDocument/2006/relationships/diagramColors" Target="../diagrams/colors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00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fonstola.ru/pic/201111/1920x1080/fonstola.ru-5195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99434" y="2373592"/>
            <a:ext cx="8144134" cy="1373070"/>
          </a:xfrm>
        </p:spPr>
        <p:txBody>
          <a:bodyPr>
            <a:normAutofit/>
          </a:bodyPr>
          <a:lstStyle/>
          <a:p>
            <a:r>
              <a:rPr lang="ru-RU" sz="4400" b="1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Единая архивная информационная система</a:t>
            </a:r>
            <a:endParaRPr lang="ru-RU" sz="4400" b="1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6513" y="4028812"/>
            <a:ext cx="8689976" cy="1371599"/>
          </a:xfrm>
        </p:spPr>
        <p:txBody>
          <a:bodyPr>
            <a:normAutofit/>
          </a:bodyPr>
          <a:lstStyle/>
          <a:p>
            <a:r>
              <a:rPr lang="ru-RU" sz="180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Государственное бюджетное учреждение</a:t>
            </a:r>
          </a:p>
          <a:p>
            <a:r>
              <a:rPr lang="ru-RU" sz="180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«Государственный архив республики Татарстан»</a:t>
            </a:r>
            <a:endParaRPr lang="ru-RU" sz="1800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66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fonstola.ru/pic/201111/1920x1080/fonstola.ru-5195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236" y="0"/>
            <a:ext cx="10364451" cy="1317072"/>
          </a:xfrm>
        </p:spPr>
        <p:txBody>
          <a:bodyPr>
            <a:normAutofit/>
          </a:bodyPr>
          <a:lstStyle/>
          <a:p>
            <a:r>
              <a:rPr lang="ru-RU" sz="4000" b="1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Регистрация и исполнение запросов</a:t>
            </a:r>
            <a:endParaRPr lang="ru-RU" sz="4000" b="1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704" y="1053170"/>
            <a:ext cx="9661514" cy="5587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108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fonstola.ru/pic/201111/1920x1080/fonstola.ru-5195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238" y="66687"/>
            <a:ext cx="10364451" cy="1166495"/>
          </a:xfrm>
        </p:spPr>
        <p:txBody>
          <a:bodyPr>
            <a:normAutofit/>
          </a:bodyPr>
          <a:lstStyle/>
          <a:p>
            <a:r>
              <a:rPr lang="ru-RU" b="1" cap="none" dirty="0" smtClean="0">
                <a:ln w="0"/>
                <a:solidFill>
                  <a:srgbClr val="395D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Экспертно-проверочная комиссия</a:t>
            </a:r>
            <a:endParaRPr lang="ru-RU" b="1" cap="none" dirty="0">
              <a:ln w="0"/>
              <a:solidFill>
                <a:srgbClr val="395DA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043" y="1233182"/>
            <a:ext cx="8710162" cy="509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6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fonstola.ru/pic/201111/1920x1080/fonstola.ru-5195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238" y="66687"/>
            <a:ext cx="10364451" cy="1166495"/>
          </a:xfrm>
        </p:spPr>
        <p:txBody>
          <a:bodyPr>
            <a:normAutofit/>
          </a:bodyPr>
          <a:lstStyle/>
          <a:p>
            <a:r>
              <a:rPr lang="ru-RU" b="1" cap="none" dirty="0" smtClean="0">
                <a:ln w="0"/>
                <a:solidFill>
                  <a:srgbClr val="395D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Администрирование системы</a:t>
            </a:r>
            <a:endParaRPr lang="ru-RU" b="1" cap="none" dirty="0">
              <a:ln w="0"/>
              <a:solidFill>
                <a:srgbClr val="395DA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58" y="1047750"/>
            <a:ext cx="10967609" cy="5538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728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fonstola.ru/pic/201111/1920x1080/fonstola.ru-5195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238" y="66687"/>
            <a:ext cx="10364451" cy="1166495"/>
          </a:xfrm>
        </p:spPr>
        <p:txBody>
          <a:bodyPr>
            <a:normAutofit/>
          </a:bodyPr>
          <a:lstStyle/>
          <a:p>
            <a:r>
              <a:rPr lang="ru-RU" b="1" cap="none" dirty="0" smtClean="0">
                <a:ln w="0"/>
                <a:solidFill>
                  <a:srgbClr val="395D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Внедренные Сервисы</a:t>
            </a:r>
            <a:endParaRPr lang="ru-RU" b="1" cap="none" dirty="0">
              <a:ln w="0"/>
              <a:solidFill>
                <a:srgbClr val="395DA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36870406"/>
              </p:ext>
            </p:extLst>
          </p:nvPr>
        </p:nvGraphicFramePr>
        <p:xfrm>
          <a:off x="1516701" y="1400175"/>
          <a:ext cx="9170350" cy="2447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459CE75C-2933-4B87-A6FF-C141839577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04274" y="4757947"/>
            <a:ext cx="7630866" cy="2869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cap="none" dirty="0">
                <a:ln w="0"/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	</a:t>
            </a:r>
            <a:r>
              <a:rPr lang="ru-RU" sz="1800" i="1" cap="none" dirty="0">
                <a:ln w="0"/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Опираясь на мудрость седых веков,</a:t>
            </a:r>
          </a:p>
          <a:p>
            <a:pPr marL="0" indent="0">
              <a:buNone/>
            </a:pPr>
            <a:r>
              <a:rPr lang="ru-RU" sz="1800" i="1" cap="none" dirty="0">
                <a:ln w="0"/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	мы сохраняем золотые страницы дня сегодняшнего –</a:t>
            </a:r>
          </a:p>
          <a:p>
            <a:pPr marL="0" indent="0">
              <a:buNone/>
            </a:pPr>
            <a:r>
              <a:rPr lang="ru-RU" sz="1800" i="1" cap="none" dirty="0">
                <a:ln w="0"/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	и открыты для созидания будущего. </a:t>
            </a:r>
          </a:p>
          <a:p>
            <a:pPr marL="0" indent="0">
              <a:buNone/>
            </a:pPr>
            <a:endParaRPr lang="ru-RU" sz="1800" cap="none" dirty="0">
              <a:ln w="0"/>
              <a:solidFill>
                <a:schemeClr val="accent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04B564E-AFDF-4575-96C7-F3A0E191FF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D9BB"/>
              </a:clrFrom>
              <a:clrTo>
                <a:srgbClr val="FFD9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265" y="4196091"/>
            <a:ext cx="2080424" cy="229539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0B17D57-C89E-46AA-9DED-4C61C26DE54A}"/>
              </a:ext>
            </a:extLst>
          </p:cNvPr>
          <p:cNvSpPr/>
          <p:nvPr/>
        </p:nvSpPr>
        <p:spPr>
          <a:xfrm>
            <a:off x="1771659" y="4888865"/>
            <a:ext cx="203206" cy="219075"/>
          </a:xfrm>
          <a:prstGeom prst="rect">
            <a:avLst/>
          </a:prstGeom>
          <a:solidFill>
            <a:srgbClr val="7A75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CDFC0858-6885-4737-9466-561A16AFCE25}"/>
              </a:ext>
            </a:extLst>
          </p:cNvPr>
          <p:cNvSpPr/>
          <p:nvPr/>
        </p:nvSpPr>
        <p:spPr>
          <a:xfrm>
            <a:off x="1771659" y="5343788"/>
            <a:ext cx="203206" cy="219075"/>
          </a:xfrm>
          <a:prstGeom prst="rect">
            <a:avLst/>
          </a:prstGeom>
          <a:solidFill>
            <a:srgbClr val="BD8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8A83925-E4AE-41BC-8394-0F3BAB6B73C7}"/>
              </a:ext>
            </a:extLst>
          </p:cNvPr>
          <p:cNvSpPr/>
          <p:nvPr/>
        </p:nvSpPr>
        <p:spPr>
          <a:xfrm>
            <a:off x="1771659" y="5798712"/>
            <a:ext cx="203206" cy="219075"/>
          </a:xfrm>
          <a:prstGeom prst="rect">
            <a:avLst/>
          </a:prstGeom>
          <a:solidFill>
            <a:srgbClr val="45A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71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fonstola.ru/pic/201111/1920x1080/fonstola.ru-51952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 - Логотип">
            <a:hlinkClick r:id="" action="ppaction://media"/>
            <a:extLst>
              <a:ext uri="{FF2B5EF4-FFF2-40B4-BE49-F238E27FC236}">
                <a16:creationId xmlns:a16="http://schemas.microsoft.com/office/drawing/2014/main" xmlns="" id="{790FC48A-9D49-4F1A-A947-B4049FC43B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7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fonstola.ru/pic/201111/1920x1080/fonstola.ru-5195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0189" y="0"/>
            <a:ext cx="10364451" cy="1317072"/>
          </a:xfrm>
        </p:spPr>
        <p:txBody>
          <a:bodyPr>
            <a:normAutofit/>
          </a:bodyPr>
          <a:lstStyle/>
          <a:p>
            <a:r>
              <a:rPr lang="ru-RU" sz="4000" b="1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Описание</a:t>
            </a:r>
            <a:endParaRPr lang="ru-RU" sz="4000" b="1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0189" y="1043747"/>
            <a:ext cx="1042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Единая архивная информационная система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484EFFD-8B5C-4895-B03F-F19FB100E26F}"/>
              </a:ext>
            </a:extLst>
          </p:cNvPr>
          <p:cNvSpPr txBox="1"/>
          <p:nvPr/>
        </p:nvSpPr>
        <p:spPr>
          <a:xfrm>
            <a:off x="1432256" y="2291845"/>
            <a:ext cx="44365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Единая архивная информационная система Республики Татарстан (ЕАИС РТ) предназначена для автоматизации деятельности Государственного комитета Республики Татарстан по архивному делу, подведомственных ему учреждений, а также муниципальных архивов Республики Татарстан по оказанию информационных услуг юридическим и физическим лицам на основе архивных документов.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518" y="2283531"/>
            <a:ext cx="4209667" cy="3693319"/>
          </a:xfrm>
          <a:prstGeom prst="roundRect">
            <a:avLst>
              <a:gd name="adj" fmla="val 935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535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fonstola.ru/pic/201111/1920x1080/fonstola.ru-5195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2874"/>
            <a:ext cx="12192000" cy="726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97558"/>
            <a:ext cx="10364451" cy="1317072"/>
          </a:xfrm>
        </p:spPr>
        <p:txBody>
          <a:bodyPr>
            <a:normAutofit/>
          </a:bodyPr>
          <a:lstStyle/>
          <a:p>
            <a:r>
              <a:rPr lang="ru-RU" sz="4000" b="1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Основные функции системы</a:t>
            </a:r>
            <a:endParaRPr lang="ru-RU" sz="4000" b="1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CC49E7F3-EF7A-4514-A71B-32B094817B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8228232"/>
              </p:ext>
            </p:extLst>
          </p:nvPr>
        </p:nvGraphicFramePr>
        <p:xfrm>
          <a:off x="2010442" y="1414630"/>
          <a:ext cx="8524208" cy="4786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1192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fonstola.ru/pic/201111/1920x1080/fonstola.ru-5195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2874"/>
            <a:ext cx="12192000" cy="726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97558"/>
            <a:ext cx="10364451" cy="1317072"/>
          </a:xfrm>
        </p:spPr>
        <p:txBody>
          <a:bodyPr>
            <a:normAutofit/>
          </a:bodyPr>
          <a:lstStyle/>
          <a:p>
            <a:r>
              <a:rPr lang="ru-RU" sz="4000" b="1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Интерфейс системы</a:t>
            </a:r>
            <a:endParaRPr lang="ru-RU" sz="4000" b="1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957" y="1543050"/>
            <a:ext cx="11269086" cy="4572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97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fonstola.ru/pic/201111/1920x1080/fonstola.ru-5195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314996742"/>
              </p:ext>
            </p:extLst>
          </p:nvPr>
        </p:nvGraphicFramePr>
        <p:xfrm>
          <a:off x="2306040" y="234892"/>
          <a:ext cx="9086210" cy="5452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375" y="-67112"/>
            <a:ext cx="10364451" cy="1596177"/>
          </a:xfrm>
        </p:spPr>
        <p:txBody>
          <a:bodyPr>
            <a:normAutofit/>
          </a:bodyPr>
          <a:lstStyle/>
          <a:p>
            <a:r>
              <a:rPr lang="ru-RU" b="1" cap="none" dirty="0" smtClean="0">
                <a:ln w="0"/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Преимущества системы</a:t>
            </a:r>
            <a:endParaRPr lang="ru-RU" b="1" cap="none" dirty="0">
              <a:ln w="0"/>
              <a:solidFill>
                <a:schemeClr val="accent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0BB4F56B-23E7-48A7-88E1-2B1E40BB49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1763292"/>
              </p:ext>
            </p:extLst>
          </p:nvPr>
        </p:nvGraphicFramePr>
        <p:xfrm>
          <a:off x="0" y="3499413"/>
          <a:ext cx="12192000" cy="4728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68309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fonstola.ru/pic/201111/1920x1080/fonstola.ru-5195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3" y="388580"/>
            <a:ext cx="10364451" cy="1596177"/>
          </a:xfrm>
        </p:spPr>
        <p:txBody>
          <a:bodyPr>
            <a:normAutofit/>
          </a:bodyPr>
          <a:lstStyle/>
          <a:p>
            <a:r>
              <a:rPr lang="ru-RU" sz="4800" b="1" cap="none" dirty="0" smtClean="0">
                <a:ln w="0"/>
                <a:solidFill>
                  <a:srgbClr val="274FA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Ведение и учёт фондов</a:t>
            </a:r>
            <a:endParaRPr lang="ru-RU" sz="4800" b="1" dirty="0">
              <a:solidFill>
                <a:srgbClr val="274FA4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90204" y="1587731"/>
            <a:ext cx="11081640" cy="4451279"/>
            <a:chOff x="552448" y="2028825"/>
            <a:chExt cx="11087102" cy="4010187"/>
          </a:xfrm>
          <a:gradFill>
            <a:gsLst>
              <a:gs pos="0">
                <a:schemeClr val="bg1"/>
              </a:gs>
              <a:gs pos="5000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</a:gradFill>
        </p:grpSpPr>
        <p:sp>
          <p:nvSpPr>
            <p:cNvPr id="7" name="Полилиния: фигура 6"/>
            <p:cNvSpPr/>
            <p:nvPr/>
          </p:nvSpPr>
          <p:spPr>
            <a:xfrm>
              <a:off x="552449" y="2028825"/>
              <a:ext cx="11087101" cy="1259085"/>
            </a:xfrm>
            <a:custGeom>
              <a:avLst/>
              <a:gdLst>
                <a:gd name="connsiteX0" fmla="*/ 0 w 11087101"/>
                <a:gd name="connsiteY0" fmla="*/ 125909 h 1259085"/>
                <a:gd name="connsiteX1" fmla="*/ 125909 w 11087101"/>
                <a:gd name="connsiteY1" fmla="*/ 0 h 1259085"/>
                <a:gd name="connsiteX2" fmla="*/ 10961193 w 11087101"/>
                <a:gd name="connsiteY2" fmla="*/ 0 h 1259085"/>
                <a:gd name="connsiteX3" fmla="*/ 11087102 w 11087101"/>
                <a:gd name="connsiteY3" fmla="*/ 125909 h 1259085"/>
                <a:gd name="connsiteX4" fmla="*/ 11087101 w 11087101"/>
                <a:gd name="connsiteY4" fmla="*/ 1133177 h 1259085"/>
                <a:gd name="connsiteX5" fmla="*/ 10961192 w 11087101"/>
                <a:gd name="connsiteY5" fmla="*/ 1259086 h 1259085"/>
                <a:gd name="connsiteX6" fmla="*/ 125909 w 11087101"/>
                <a:gd name="connsiteY6" fmla="*/ 1259085 h 1259085"/>
                <a:gd name="connsiteX7" fmla="*/ 0 w 11087101"/>
                <a:gd name="connsiteY7" fmla="*/ 1133176 h 1259085"/>
                <a:gd name="connsiteX8" fmla="*/ 0 w 11087101"/>
                <a:gd name="connsiteY8" fmla="*/ 125909 h 1259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87101" h="1259085">
                  <a:moveTo>
                    <a:pt x="0" y="125909"/>
                  </a:moveTo>
                  <a:cubicBezTo>
                    <a:pt x="0" y="56371"/>
                    <a:pt x="56371" y="0"/>
                    <a:pt x="125909" y="0"/>
                  </a:cubicBezTo>
                  <a:lnTo>
                    <a:pt x="10961193" y="0"/>
                  </a:lnTo>
                  <a:cubicBezTo>
                    <a:pt x="11030731" y="0"/>
                    <a:pt x="11087102" y="56371"/>
                    <a:pt x="11087102" y="125909"/>
                  </a:cubicBezTo>
                  <a:cubicBezTo>
                    <a:pt x="11087102" y="461665"/>
                    <a:pt x="11087101" y="797421"/>
                    <a:pt x="11087101" y="1133177"/>
                  </a:cubicBezTo>
                  <a:cubicBezTo>
                    <a:pt x="11087101" y="1202715"/>
                    <a:pt x="11030730" y="1259086"/>
                    <a:pt x="10961192" y="1259086"/>
                  </a:cubicBezTo>
                  <a:lnTo>
                    <a:pt x="125909" y="1259085"/>
                  </a:lnTo>
                  <a:cubicBezTo>
                    <a:pt x="56371" y="1259085"/>
                    <a:pt x="0" y="1202714"/>
                    <a:pt x="0" y="1133176"/>
                  </a:cubicBezTo>
                  <a:lnTo>
                    <a:pt x="0" y="125909"/>
                  </a:lnTo>
                  <a:close/>
                </a:path>
              </a:pathLst>
            </a:custGeom>
            <a:grp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27148" tIns="83820" rIns="83821" bIns="83820" numCol="1" spcCol="1270" anchor="t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800" b="1" dirty="0" smtClean="0">
                  <a:ln w="0"/>
                  <a:solidFill>
                    <a:srgbClr val="274FA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entury Gothic" panose="020B0502020202020204" pitchFamily="34" charset="0"/>
                  <a:cs typeface="Arial" panose="020B0604020202020204" pitchFamily="34" charset="0"/>
                </a:rPr>
                <a:t>Структуризация фондов, описей и дел</a:t>
              </a:r>
              <a:endParaRPr lang="ru-RU" sz="2800" b="1" kern="1200" cap="none" spc="0" dirty="0">
                <a:ln w="0"/>
                <a:solidFill>
                  <a:srgbClr val="274FA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marL="171450" lvl="1" indent="-171450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1700" b="1" kern="1200" cap="none" spc="0" dirty="0" smtClean="0">
                  <a:ln w="0"/>
                  <a:solidFill>
                    <a:srgbClr val="274FA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entury Gothic" panose="020B0502020202020204" pitchFamily="34" charset="0"/>
                  <a:cs typeface="Arial" panose="020B0604020202020204" pitchFamily="34" charset="0"/>
                </a:rPr>
                <a:t>Создание и </a:t>
              </a:r>
              <a:r>
                <a:rPr lang="ru-RU" sz="1700" b="1" dirty="0">
                  <a:ln w="0"/>
                  <a:solidFill>
                    <a:srgbClr val="274FA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entury Gothic" panose="020B0502020202020204" pitchFamily="34" charset="0"/>
                  <a:cs typeface="Arial" panose="020B0604020202020204" pitchFamily="34" charset="0"/>
                </a:rPr>
                <a:t>редактирование </a:t>
              </a:r>
              <a:r>
                <a:rPr lang="ru-RU" sz="1700" b="1" dirty="0" smtClean="0">
                  <a:ln w="0"/>
                  <a:solidFill>
                    <a:srgbClr val="274FA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entury Gothic" panose="020B0502020202020204" pitchFamily="34" charset="0"/>
                  <a:cs typeface="Arial" panose="020B0604020202020204" pitchFamily="34" charset="0"/>
                </a:rPr>
                <a:t>заголовков</a:t>
              </a:r>
              <a:endParaRPr lang="ru-RU" sz="1700" b="1" kern="1200" cap="none" spc="0" dirty="0">
                <a:ln w="0"/>
                <a:solidFill>
                  <a:srgbClr val="274FA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Прямоугольник: скругленные углы 7"/>
            <p:cNvSpPr/>
            <p:nvPr/>
          </p:nvSpPr>
          <p:spPr>
            <a:xfrm>
              <a:off x="678357" y="2154733"/>
              <a:ext cx="2217420" cy="100726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tint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Полилиния: фигура 8"/>
            <p:cNvSpPr/>
            <p:nvPr/>
          </p:nvSpPr>
          <p:spPr>
            <a:xfrm>
              <a:off x="552449" y="3394932"/>
              <a:ext cx="11087101" cy="1296859"/>
            </a:xfrm>
            <a:custGeom>
              <a:avLst/>
              <a:gdLst>
                <a:gd name="connsiteX0" fmla="*/ 0 w 11087101"/>
                <a:gd name="connsiteY0" fmla="*/ 125909 h 1259085"/>
                <a:gd name="connsiteX1" fmla="*/ 125909 w 11087101"/>
                <a:gd name="connsiteY1" fmla="*/ 0 h 1259085"/>
                <a:gd name="connsiteX2" fmla="*/ 10961193 w 11087101"/>
                <a:gd name="connsiteY2" fmla="*/ 0 h 1259085"/>
                <a:gd name="connsiteX3" fmla="*/ 11087102 w 11087101"/>
                <a:gd name="connsiteY3" fmla="*/ 125909 h 1259085"/>
                <a:gd name="connsiteX4" fmla="*/ 11087101 w 11087101"/>
                <a:gd name="connsiteY4" fmla="*/ 1133177 h 1259085"/>
                <a:gd name="connsiteX5" fmla="*/ 10961192 w 11087101"/>
                <a:gd name="connsiteY5" fmla="*/ 1259086 h 1259085"/>
                <a:gd name="connsiteX6" fmla="*/ 125909 w 11087101"/>
                <a:gd name="connsiteY6" fmla="*/ 1259085 h 1259085"/>
                <a:gd name="connsiteX7" fmla="*/ 0 w 11087101"/>
                <a:gd name="connsiteY7" fmla="*/ 1133176 h 1259085"/>
                <a:gd name="connsiteX8" fmla="*/ 0 w 11087101"/>
                <a:gd name="connsiteY8" fmla="*/ 125909 h 1259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87101" h="1259085">
                  <a:moveTo>
                    <a:pt x="0" y="125909"/>
                  </a:moveTo>
                  <a:cubicBezTo>
                    <a:pt x="0" y="56371"/>
                    <a:pt x="56371" y="0"/>
                    <a:pt x="125909" y="0"/>
                  </a:cubicBezTo>
                  <a:lnTo>
                    <a:pt x="10961193" y="0"/>
                  </a:lnTo>
                  <a:cubicBezTo>
                    <a:pt x="11030731" y="0"/>
                    <a:pt x="11087102" y="56371"/>
                    <a:pt x="11087102" y="125909"/>
                  </a:cubicBezTo>
                  <a:cubicBezTo>
                    <a:pt x="11087102" y="461665"/>
                    <a:pt x="11087101" y="797421"/>
                    <a:pt x="11087101" y="1133177"/>
                  </a:cubicBezTo>
                  <a:cubicBezTo>
                    <a:pt x="11087101" y="1202715"/>
                    <a:pt x="11030730" y="1259086"/>
                    <a:pt x="10961192" y="1259086"/>
                  </a:cubicBezTo>
                  <a:lnTo>
                    <a:pt x="125909" y="1259085"/>
                  </a:lnTo>
                  <a:cubicBezTo>
                    <a:pt x="56371" y="1259085"/>
                    <a:pt x="0" y="1202714"/>
                    <a:pt x="0" y="1133176"/>
                  </a:cubicBezTo>
                  <a:lnTo>
                    <a:pt x="0" y="125909"/>
                  </a:lnTo>
                  <a:close/>
                </a:path>
              </a:pathLst>
            </a:custGeom>
            <a:grp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27148" tIns="83820" rIns="83821" bIns="83820" numCol="1" spcCol="1270" anchor="t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800" b="1" kern="1200" cap="none" spc="0" dirty="0" smtClean="0">
                  <a:ln w="0"/>
                  <a:solidFill>
                    <a:srgbClr val="274FA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entury Gothic" panose="020B0502020202020204" pitchFamily="34" charset="0"/>
                  <a:cs typeface="Arial" panose="020B0604020202020204" pitchFamily="34" charset="0"/>
                </a:rPr>
                <a:t>Загрузка и хранение оцифрованных дел</a:t>
              </a:r>
              <a:endParaRPr lang="ru-RU" sz="2800" b="1" dirty="0">
                <a:ln w="0"/>
                <a:solidFill>
                  <a:srgbClr val="274FA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1600" b="1" dirty="0" smtClean="0">
                  <a:ln w="0"/>
                  <a:solidFill>
                    <a:srgbClr val="274FA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entury Gothic" panose="020B0502020202020204" pitchFamily="34" charset="0"/>
                  <a:cs typeface="Arial" panose="020B0604020202020204" pitchFamily="34" charset="0"/>
                </a:rPr>
                <a:t>Долговременное хранение оцифрованных дел в целях ускорения работы архивистов, а также для обеспечения доступа пользователям читального зала</a:t>
              </a:r>
              <a:endParaRPr lang="ru-RU" sz="1600" b="1" kern="1200" cap="none" spc="0" dirty="0">
                <a:ln w="0"/>
                <a:solidFill>
                  <a:srgbClr val="274FA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Прямоугольник: скругленные углы 9"/>
            <p:cNvSpPr/>
            <p:nvPr/>
          </p:nvSpPr>
          <p:spPr>
            <a:xfrm>
              <a:off x="678357" y="3539728"/>
              <a:ext cx="2217420" cy="100726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tint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олилиния: фигура 10"/>
            <p:cNvSpPr/>
            <p:nvPr/>
          </p:nvSpPr>
          <p:spPr>
            <a:xfrm>
              <a:off x="552448" y="4779927"/>
              <a:ext cx="11087101" cy="1259085"/>
            </a:xfrm>
            <a:custGeom>
              <a:avLst/>
              <a:gdLst>
                <a:gd name="connsiteX0" fmla="*/ 0 w 11087101"/>
                <a:gd name="connsiteY0" fmla="*/ 125909 h 1259085"/>
                <a:gd name="connsiteX1" fmla="*/ 125909 w 11087101"/>
                <a:gd name="connsiteY1" fmla="*/ 0 h 1259085"/>
                <a:gd name="connsiteX2" fmla="*/ 10961193 w 11087101"/>
                <a:gd name="connsiteY2" fmla="*/ 0 h 1259085"/>
                <a:gd name="connsiteX3" fmla="*/ 11087102 w 11087101"/>
                <a:gd name="connsiteY3" fmla="*/ 125909 h 1259085"/>
                <a:gd name="connsiteX4" fmla="*/ 11087101 w 11087101"/>
                <a:gd name="connsiteY4" fmla="*/ 1133177 h 1259085"/>
                <a:gd name="connsiteX5" fmla="*/ 10961192 w 11087101"/>
                <a:gd name="connsiteY5" fmla="*/ 1259086 h 1259085"/>
                <a:gd name="connsiteX6" fmla="*/ 125909 w 11087101"/>
                <a:gd name="connsiteY6" fmla="*/ 1259085 h 1259085"/>
                <a:gd name="connsiteX7" fmla="*/ 0 w 11087101"/>
                <a:gd name="connsiteY7" fmla="*/ 1133176 h 1259085"/>
                <a:gd name="connsiteX8" fmla="*/ 0 w 11087101"/>
                <a:gd name="connsiteY8" fmla="*/ 125909 h 1259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87101" h="1259085">
                  <a:moveTo>
                    <a:pt x="0" y="125909"/>
                  </a:moveTo>
                  <a:cubicBezTo>
                    <a:pt x="0" y="56371"/>
                    <a:pt x="56371" y="0"/>
                    <a:pt x="125909" y="0"/>
                  </a:cubicBezTo>
                  <a:lnTo>
                    <a:pt x="10961193" y="0"/>
                  </a:lnTo>
                  <a:cubicBezTo>
                    <a:pt x="11030731" y="0"/>
                    <a:pt x="11087102" y="56371"/>
                    <a:pt x="11087102" y="125909"/>
                  </a:cubicBezTo>
                  <a:cubicBezTo>
                    <a:pt x="11087102" y="461665"/>
                    <a:pt x="11087101" y="797421"/>
                    <a:pt x="11087101" y="1133177"/>
                  </a:cubicBezTo>
                  <a:cubicBezTo>
                    <a:pt x="11087101" y="1202715"/>
                    <a:pt x="11030730" y="1259086"/>
                    <a:pt x="10961192" y="1259086"/>
                  </a:cubicBezTo>
                  <a:lnTo>
                    <a:pt x="125909" y="1259085"/>
                  </a:lnTo>
                  <a:cubicBezTo>
                    <a:pt x="56371" y="1259085"/>
                    <a:pt x="0" y="1202714"/>
                    <a:pt x="0" y="1133176"/>
                  </a:cubicBezTo>
                  <a:lnTo>
                    <a:pt x="0" y="125909"/>
                  </a:lnTo>
                  <a:close/>
                </a:path>
              </a:pathLst>
            </a:custGeom>
            <a:grp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27148" tIns="83820" rIns="83821" bIns="83820" numCol="1" spcCol="1270" anchor="t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800" b="1" kern="1200" cap="none" spc="0" dirty="0" smtClean="0">
                  <a:ln w="0"/>
                  <a:solidFill>
                    <a:srgbClr val="274FA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entury Gothic" panose="020B0502020202020204" pitchFamily="34" charset="0"/>
                  <a:cs typeface="Arial" panose="020B0604020202020204" pitchFamily="34" charset="0"/>
                </a:rPr>
                <a:t>Предоставление доступа пользователям читального зала</a:t>
              </a:r>
            </a:p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1400" b="1" dirty="0" smtClean="0">
                  <a:ln w="0"/>
                  <a:solidFill>
                    <a:srgbClr val="274FA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entury Gothic" panose="020B0502020202020204" pitchFamily="34" charset="0"/>
                  <a:cs typeface="Arial" panose="020B0604020202020204" pitchFamily="34" charset="0"/>
                </a:rPr>
                <a:t>Просмотр образов дел и описей, доступ которых предоставляется на временной основе</a:t>
              </a:r>
              <a:endParaRPr lang="ru-RU" sz="1400" b="1" kern="1200" cap="none" spc="0" dirty="0">
                <a:ln w="0"/>
                <a:solidFill>
                  <a:srgbClr val="274FA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рямоугольник: скругленные углы 11"/>
            <p:cNvSpPr/>
            <p:nvPr/>
          </p:nvSpPr>
          <p:spPr>
            <a:xfrm>
              <a:off x="678357" y="4924722"/>
              <a:ext cx="2217420" cy="100726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tint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3" name="TextBox 12"/>
          <p:cNvSpPr txBox="1"/>
          <p:nvPr/>
        </p:nvSpPr>
        <p:spPr>
          <a:xfrm>
            <a:off x="1524815" y="2272849"/>
            <a:ext cx="5245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ln w="0"/>
                <a:solidFill>
                  <a:srgbClr val="274FA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1</a:t>
            </a:r>
            <a:endParaRPr lang="ru-RU" b="1" dirty="0">
              <a:solidFill>
                <a:srgbClr val="274FA4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815" y="3627862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ln w="0"/>
                <a:solidFill>
                  <a:srgbClr val="274FA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1609" y="5012857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ln w="0"/>
                <a:solidFill>
                  <a:srgbClr val="274FA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7257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fonstola.ru/pic/201111/1920x1080/fonstola.ru-5195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3" y="140205"/>
            <a:ext cx="10364451" cy="1596177"/>
          </a:xfrm>
        </p:spPr>
        <p:txBody>
          <a:bodyPr>
            <a:normAutofit/>
          </a:bodyPr>
          <a:lstStyle/>
          <a:p>
            <a:r>
              <a:rPr lang="ru-RU" sz="4000" b="1" cap="none" dirty="0" smtClean="0">
                <a:ln w="0"/>
                <a:solidFill>
                  <a:srgbClr val="274FA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Встроенный обозреватель образов дел и описей</a:t>
            </a:r>
            <a:endParaRPr lang="ru-RU" sz="4000" b="1" dirty="0">
              <a:solidFill>
                <a:srgbClr val="274FA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45" y="1616962"/>
            <a:ext cx="10070308" cy="5069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270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fonstola.ru/pic/201111/1920x1080/fonstola.ru-5195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236" y="0"/>
            <a:ext cx="10364451" cy="1317072"/>
          </a:xfrm>
        </p:spPr>
        <p:txBody>
          <a:bodyPr>
            <a:normAutofit/>
          </a:bodyPr>
          <a:lstStyle/>
          <a:p>
            <a:r>
              <a:rPr lang="ru-RU" sz="4000" b="1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Тематические базы данных</a:t>
            </a:r>
            <a:endParaRPr lang="ru-RU" sz="4000" b="1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C166A5BB-6B4C-40E3-9C37-2AEED8258E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3016874"/>
              </p:ext>
            </p:extLst>
          </p:nvPr>
        </p:nvGraphicFramePr>
        <p:xfrm>
          <a:off x="1207646" y="1317072"/>
          <a:ext cx="9771629" cy="5105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8612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fonstola.ru/pic/201111/1920x1080/fonstola.ru-5195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236" y="0"/>
            <a:ext cx="10364451" cy="1317072"/>
          </a:xfrm>
        </p:spPr>
        <p:txBody>
          <a:bodyPr>
            <a:normAutofit/>
          </a:bodyPr>
          <a:lstStyle/>
          <a:p>
            <a:r>
              <a:rPr lang="ru-RU" sz="4000" b="1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Регистрация и исполнение запросов</a:t>
            </a:r>
            <a:endParaRPr lang="ru-RU" sz="4000" b="1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36" y="1181393"/>
            <a:ext cx="10915650" cy="5524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872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2643</TotalTime>
  <Words>244</Words>
  <Application>Microsoft Office PowerPoint</Application>
  <PresentationFormat>Произвольный</PresentationFormat>
  <Paragraphs>51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Капля</vt:lpstr>
      <vt:lpstr>Единая архивная информационная система</vt:lpstr>
      <vt:lpstr>Описание</vt:lpstr>
      <vt:lpstr>Основные функции системы</vt:lpstr>
      <vt:lpstr>Интерфейс системы</vt:lpstr>
      <vt:lpstr>Преимущества системы</vt:lpstr>
      <vt:lpstr>Ведение и учёт фондов</vt:lpstr>
      <vt:lpstr>Встроенный обозреватель образов дел и описей</vt:lpstr>
      <vt:lpstr>Тематические базы данных</vt:lpstr>
      <vt:lpstr>Регистрация и исполнение запросов</vt:lpstr>
      <vt:lpstr>Регистрация и исполнение запросов</vt:lpstr>
      <vt:lpstr>Экспертно-проверочная комиссия</vt:lpstr>
      <vt:lpstr>Администрирование системы</vt:lpstr>
      <vt:lpstr>Внедренные Сервисы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«КООПЕРАЦИЯ»</dc:title>
  <dc:creator>Роман Чернов</dc:creator>
  <cp:lastModifiedBy>Shestakova</cp:lastModifiedBy>
  <cp:revision>85</cp:revision>
  <cp:lastPrinted>2018-04-25T09:55:30Z</cp:lastPrinted>
  <dcterms:created xsi:type="dcterms:W3CDTF">2016-07-07T21:27:35Z</dcterms:created>
  <dcterms:modified xsi:type="dcterms:W3CDTF">2018-04-28T07:58:51Z</dcterms:modified>
</cp:coreProperties>
</file>